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  <p:sldMasterId id="2147483683" r:id="rId6"/>
  </p:sldMasterIdLst>
  <p:notesMasterIdLst>
    <p:notesMasterId r:id="rId21"/>
  </p:notesMasterIdLst>
  <p:handoutMasterIdLst>
    <p:handoutMasterId r:id="rId22"/>
  </p:handoutMasterIdLst>
  <p:sldIdLst>
    <p:sldId id="499" r:id="rId7"/>
    <p:sldId id="502" r:id="rId8"/>
    <p:sldId id="263" r:id="rId9"/>
    <p:sldId id="506" r:id="rId10"/>
    <p:sldId id="514" r:id="rId11"/>
    <p:sldId id="515" r:id="rId12"/>
    <p:sldId id="507" r:id="rId13"/>
    <p:sldId id="258" r:id="rId14"/>
    <p:sldId id="508" r:id="rId15"/>
    <p:sldId id="505" r:id="rId16"/>
    <p:sldId id="509" r:id="rId17"/>
    <p:sldId id="510" r:id="rId18"/>
    <p:sldId id="266" r:id="rId19"/>
    <p:sldId id="4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61F3C"/>
    <a:srgbClr val="16223F"/>
    <a:srgbClr val="171F3D"/>
    <a:srgbClr val="162F6C"/>
    <a:srgbClr val="16203D"/>
    <a:srgbClr val="00336A"/>
    <a:srgbClr val="365C8B"/>
    <a:srgbClr val="003369"/>
    <a:srgbClr val="F83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6" autoAdjust="0"/>
    <p:restoredTop sz="94899" autoAdjust="0"/>
  </p:normalViewPr>
  <p:slideViewPr>
    <p:cSldViewPr snapToGrid="0">
      <p:cViewPr varScale="1">
        <p:scale>
          <a:sx n="163" d="100"/>
          <a:sy n="163" d="100"/>
        </p:scale>
        <p:origin x="35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1061D-F5E3-4B9D-B2F3-3094EB90C6C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527E215-7226-4F4C-9344-6A2268EADF46}">
      <dgm:prSet/>
      <dgm:spPr/>
      <dgm:t>
        <a:bodyPr/>
        <a:lstStyle/>
        <a:p>
          <a:r>
            <a:rPr lang="en-US" dirty="0"/>
            <a:t>Introduction to FINKI Cloud</a:t>
          </a:r>
        </a:p>
      </dgm:t>
    </dgm:pt>
    <dgm:pt modelId="{5254B21E-8BD0-41C6-B257-96DBB77C6B50}" type="parTrans" cxnId="{D57FF054-E24E-49DA-AE98-7338D520F978}">
      <dgm:prSet/>
      <dgm:spPr/>
      <dgm:t>
        <a:bodyPr/>
        <a:lstStyle/>
        <a:p>
          <a:endParaRPr lang="en-US"/>
        </a:p>
      </dgm:t>
    </dgm:pt>
    <dgm:pt modelId="{A5626E97-D1A8-4CB0-B911-D6F08949ABBD}" type="sibTrans" cxnId="{D57FF054-E24E-49DA-AE98-7338D520F978}">
      <dgm:prSet/>
      <dgm:spPr/>
      <dgm:t>
        <a:bodyPr/>
        <a:lstStyle/>
        <a:p>
          <a:endParaRPr lang="en-US"/>
        </a:p>
      </dgm:t>
    </dgm:pt>
    <dgm:pt modelId="{7B7305A8-2233-416F-8D35-F354331490DD}">
      <dgm:prSet/>
      <dgm:spPr/>
      <dgm:t>
        <a:bodyPr/>
        <a:lstStyle/>
        <a:p>
          <a:r>
            <a:rPr lang="en-US" dirty="0"/>
            <a:t>The need for a centralized compute infrastructure </a:t>
          </a:r>
        </a:p>
      </dgm:t>
    </dgm:pt>
    <dgm:pt modelId="{2B58C410-CBA2-4835-9F20-0B1F24DC37B6}" type="parTrans" cxnId="{535C3320-0630-4BA6-BC3A-41841E002113}">
      <dgm:prSet/>
      <dgm:spPr/>
      <dgm:t>
        <a:bodyPr/>
        <a:lstStyle/>
        <a:p>
          <a:endParaRPr lang="en-US"/>
        </a:p>
      </dgm:t>
    </dgm:pt>
    <dgm:pt modelId="{A1A2FA0B-1D87-4E24-9C2E-DB800A4AD1C5}" type="sibTrans" cxnId="{535C3320-0630-4BA6-BC3A-41841E002113}">
      <dgm:prSet/>
      <dgm:spPr/>
      <dgm:t>
        <a:bodyPr/>
        <a:lstStyle/>
        <a:p>
          <a:endParaRPr lang="en-US"/>
        </a:p>
      </dgm:t>
    </dgm:pt>
    <dgm:pt modelId="{0069F1E3-4C49-4012-855F-328055363F8D}">
      <dgm:prSet/>
      <dgm:spPr/>
      <dgm:t>
        <a:bodyPr/>
        <a:lstStyle/>
        <a:p>
          <a:r>
            <a:rPr lang="en-US" dirty="0"/>
            <a:t>Opening the service to external users</a:t>
          </a:r>
        </a:p>
      </dgm:t>
    </dgm:pt>
    <dgm:pt modelId="{0EB6FB71-2D0B-45F9-81CD-CD50F39FAAA7}" type="parTrans" cxnId="{E1B69546-97E5-46AA-B052-BF2A6E73634A}">
      <dgm:prSet/>
      <dgm:spPr/>
      <dgm:t>
        <a:bodyPr/>
        <a:lstStyle/>
        <a:p>
          <a:endParaRPr lang="en-US"/>
        </a:p>
      </dgm:t>
    </dgm:pt>
    <dgm:pt modelId="{AFDAD7B9-197D-4B1B-BFC2-07AAA89DB769}" type="sibTrans" cxnId="{E1B69546-97E5-46AA-B052-BF2A6E73634A}">
      <dgm:prSet/>
      <dgm:spPr/>
      <dgm:t>
        <a:bodyPr/>
        <a:lstStyle/>
        <a:p>
          <a:endParaRPr lang="en-US"/>
        </a:p>
      </dgm:t>
    </dgm:pt>
    <dgm:pt modelId="{917025CF-0B6E-4369-ADC8-6E7DF7A252E8}">
      <dgm:prSet/>
      <dgm:spPr/>
      <dgm:t>
        <a:bodyPr/>
        <a:lstStyle/>
        <a:p>
          <a:r>
            <a:rPr lang="en-US" dirty="0"/>
            <a:t>Integration with the NI4OS AAI</a:t>
          </a:r>
        </a:p>
      </dgm:t>
    </dgm:pt>
    <dgm:pt modelId="{6A263162-5869-4C19-B2CE-3C7A2505875B}" type="parTrans" cxnId="{87186C84-9AA3-4A38-B37B-56C912582EA8}">
      <dgm:prSet/>
      <dgm:spPr/>
      <dgm:t>
        <a:bodyPr/>
        <a:lstStyle/>
        <a:p>
          <a:endParaRPr lang="en-US"/>
        </a:p>
      </dgm:t>
    </dgm:pt>
    <dgm:pt modelId="{60B68057-FA94-4FE8-ACE7-BA69F3001D30}" type="sibTrans" cxnId="{87186C84-9AA3-4A38-B37B-56C912582EA8}">
      <dgm:prSet/>
      <dgm:spPr/>
      <dgm:t>
        <a:bodyPr/>
        <a:lstStyle/>
        <a:p>
          <a:endParaRPr lang="en-US"/>
        </a:p>
      </dgm:t>
    </dgm:pt>
    <dgm:pt modelId="{5E5A5968-1EB3-474C-A109-B6753176794A}">
      <dgm:prSet/>
      <dgm:spPr/>
      <dgm:t>
        <a:bodyPr/>
        <a:lstStyle/>
        <a:p>
          <a:r>
            <a:rPr lang="en-US" dirty="0"/>
            <a:t>Added value and EOSC integration</a:t>
          </a:r>
        </a:p>
      </dgm:t>
    </dgm:pt>
    <dgm:pt modelId="{411D22AE-4215-4F81-AFC9-7B52CD778DA4}" type="parTrans" cxnId="{DF5D8650-445F-44F3-8C38-9442DC21FAE4}">
      <dgm:prSet/>
      <dgm:spPr/>
      <dgm:t>
        <a:bodyPr/>
        <a:lstStyle/>
        <a:p>
          <a:endParaRPr lang="en-US"/>
        </a:p>
      </dgm:t>
    </dgm:pt>
    <dgm:pt modelId="{26C5F34C-41A7-4EF6-B4E3-A46E30D7A47F}" type="sibTrans" cxnId="{DF5D8650-445F-44F3-8C38-9442DC21FAE4}">
      <dgm:prSet/>
      <dgm:spPr/>
      <dgm:t>
        <a:bodyPr/>
        <a:lstStyle/>
        <a:p>
          <a:endParaRPr lang="en-US"/>
        </a:p>
      </dgm:t>
    </dgm:pt>
    <dgm:pt modelId="{BAC31CCA-D2F9-4BDF-943A-E85DA6CB4923}" type="pres">
      <dgm:prSet presAssocID="{DA31061D-F5E3-4B9D-B2F3-3094EB90C6CB}" presName="linear" presStyleCnt="0">
        <dgm:presLayoutVars>
          <dgm:animLvl val="lvl"/>
          <dgm:resizeHandles val="exact"/>
        </dgm:presLayoutVars>
      </dgm:prSet>
      <dgm:spPr/>
    </dgm:pt>
    <dgm:pt modelId="{2F19AD9E-8E19-49AF-B284-B273C1B95342}" type="pres">
      <dgm:prSet presAssocID="{C527E215-7226-4F4C-9344-6A2268EADF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040D91-E406-41B7-8511-255693C50940}" type="pres">
      <dgm:prSet presAssocID="{A5626E97-D1A8-4CB0-B911-D6F08949ABBD}" presName="spacer" presStyleCnt="0"/>
      <dgm:spPr/>
    </dgm:pt>
    <dgm:pt modelId="{2D079D2E-F40A-467D-BA33-55D7DDDCE6EC}" type="pres">
      <dgm:prSet presAssocID="{7B7305A8-2233-416F-8D35-F354331490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2FC56A-FDE3-4FD2-B92B-A1680D73E703}" type="pres">
      <dgm:prSet presAssocID="{A1A2FA0B-1D87-4E24-9C2E-DB800A4AD1C5}" presName="spacer" presStyleCnt="0"/>
      <dgm:spPr/>
    </dgm:pt>
    <dgm:pt modelId="{DFBEA0FC-94F0-4DAD-964D-6FDB8ADC076C}" type="pres">
      <dgm:prSet presAssocID="{0069F1E3-4C49-4012-855F-328055363F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583BCA-3258-401E-A1D9-C2B3FFC115DA}" type="pres">
      <dgm:prSet presAssocID="{AFDAD7B9-197D-4B1B-BFC2-07AAA89DB769}" presName="spacer" presStyleCnt="0"/>
      <dgm:spPr/>
    </dgm:pt>
    <dgm:pt modelId="{F34322C4-E638-44A0-A0F7-2AC460BF2032}" type="pres">
      <dgm:prSet presAssocID="{917025CF-0B6E-4369-ADC8-6E7DF7A252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CE9EE0-24B1-40E7-91E3-E992897E7C99}" type="pres">
      <dgm:prSet presAssocID="{60B68057-FA94-4FE8-ACE7-BA69F3001D30}" presName="spacer" presStyleCnt="0"/>
      <dgm:spPr/>
    </dgm:pt>
    <dgm:pt modelId="{7BD3DA67-14F7-43E7-9BFA-C1363B355692}" type="pres">
      <dgm:prSet presAssocID="{5E5A5968-1EB3-474C-A109-B6753176794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C3A605-71C1-4DDA-B042-29DD4A40F2E4}" type="presOf" srcId="{DA31061D-F5E3-4B9D-B2F3-3094EB90C6CB}" destId="{BAC31CCA-D2F9-4BDF-943A-E85DA6CB4923}" srcOrd="0" destOrd="0" presId="urn:microsoft.com/office/officeart/2005/8/layout/vList2"/>
    <dgm:cxn modelId="{535C3320-0630-4BA6-BC3A-41841E002113}" srcId="{DA31061D-F5E3-4B9D-B2F3-3094EB90C6CB}" destId="{7B7305A8-2233-416F-8D35-F354331490DD}" srcOrd="1" destOrd="0" parTransId="{2B58C410-CBA2-4835-9F20-0B1F24DC37B6}" sibTransId="{A1A2FA0B-1D87-4E24-9C2E-DB800A4AD1C5}"/>
    <dgm:cxn modelId="{E1B69546-97E5-46AA-B052-BF2A6E73634A}" srcId="{DA31061D-F5E3-4B9D-B2F3-3094EB90C6CB}" destId="{0069F1E3-4C49-4012-855F-328055363F8D}" srcOrd="2" destOrd="0" parTransId="{0EB6FB71-2D0B-45F9-81CD-CD50F39FAAA7}" sibTransId="{AFDAD7B9-197D-4B1B-BFC2-07AAA89DB769}"/>
    <dgm:cxn modelId="{5D7C9C4A-038B-4E74-864C-EEAF15022381}" type="presOf" srcId="{0069F1E3-4C49-4012-855F-328055363F8D}" destId="{DFBEA0FC-94F0-4DAD-964D-6FDB8ADC076C}" srcOrd="0" destOrd="0" presId="urn:microsoft.com/office/officeart/2005/8/layout/vList2"/>
    <dgm:cxn modelId="{DF5D8650-445F-44F3-8C38-9442DC21FAE4}" srcId="{DA31061D-F5E3-4B9D-B2F3-3094EB90C6CB}" destId="{5E5A5968-1EB3-474C-A109-B6753176794A}" srcOrd="4" destOrd="0" parTransId="{411D22AE-4215-4F81-AFC9-7B52CD778DA4}" sibTransId="{26C5F34C-41A7-4EF6-B4E3-A46E30D7A47F}"/>
    <dgm:cxn modelId="{131C8854-6B9A-4A4D-84CA-328CAA9250D7}" type="presOf" srcId="{C527E215-7226-4F4C-9344-6A2268EADF46}" destId="{2F19AD9E-8E19-49AF-B284-B273C1B95342}" srcOrd="0" destOrd="0" presId="urn:microsoft.com/office/officeart/2005/8/layout/vList2"/>
    <dgm:cxn modelId="{D57FF054-E24E-49DA-AE98-7338D520F978}" srcId="{DA31061D-F5E3-4B9D-B2F3-3094EB90C6CB}" destId="{C527E215-7226-4F4C-9344-6A2268EADF46}" srcOrd="0" destOrd="0" parTransId="{5254B21E-8BD0-41C6-B257-96DBB77C6B50}" sibTransId="{A5626E97-D1A8-4CB0-B911-D6F08949ABBD}"/>
    <dgm:cxn modelId="{87186C84-9AA3-4A38-B37B-56C912582EA8}" srcId="{DA31061D-F5E3-4B9D-B2F3-3094EB90C6CB}" destId="{917025CF-0B6E-4369-ADC8-6E7DF7A252E8}" srcOrd="3" destOrd="0" parTransId="{6A263162-5869-4C19-B2CE-3C7A2505875B}" sibTransId="{60B68057-FA94-4FE8-ACE7-BA69F3001D30}"/>
    <dgm:cxn modelId="{5C76B8BE-7226-4177-878E-911E24ED8A75}" type="presOf" srcId="{7B7305A8-2233-416F-8D35-F354331490DD}" destId="{2D079D2E-F40A-467D-BA33-55D7DDDCE6EC}" srcOrd="0" destOrd="0" presId="urn:microsoft.com/office/officeart/2005/8/layout/vList2"/>
    <dgm:cxn modelId="{673149E7-AC64-4368-B95A-8DC4EAE5044C}" type="presOf" srcId="{917025CF-0B6E-4369-ADC8-6E7DF7A252E8}" destId="{F34322C4-E638-44A0-A0F7-2AC460BF2032}" srcOrd="0" destOrd="0" presId="urn:microsoft.com/office/officeart/2005/8/layout/vList2"/>
    <dgm:cxn modelId="{A8567AFA-E0AC-45A2-9350-01FC6F681306}" type="presOf" srcId="{5E5A5968-1EB3-474C-A109-B6753176794A}" destId="{7BD3DA67-14F7-43E7-9BFA-C1363B355692}" srcOrd="0" destOrd="0" presId="urn:microsoft.com/office/officeart/2005/8/layout/vList2"/>
    <dgm:cxn modelId="{DC73B4D8-C01A-4FB2-AE20-E8B87262259A}" type="presParOf" srcId="{BAC31CCA-D2F9-4BDF-943A-E85DA6CB4923}" destId="{2F19AD9E-8E19-49AF-B284-B273C1B95342}" srcOrd="0" destOrd="0" presId="urn:microsoft.com/office/officeart/2005/8/layout/vList2"/>
    <dgm:cxn modelId="{4C87F58E-6CEF-4336-953E-583AEC649B6D}" type="presParOf" srcId="{BAC31CCA-D2F9-4BDF-943A-E85DA6CB4923}" destId="{EF040D91-E406-41B7-8511-255693C50940}" srcOrd="1" destOrd="0" presId="urn:microsoft.com/office/officeart/2005/8/layout/vList2"/>
    <dgm:cxn modelId="{38C9BA73-B44E-48CE-BEA9-BE44C9105945}" type="presParOf" srcId="{BAC31CCA-D2F9-4BDF-943A-E85DA6CB4923}" destId="{2D079D2E-F40A-467D-BA33-55D7DDDCE6EC}" srcOrd="2" destOrd="0" presId="urn:microsoft.com/office/officeart/2005/8/layout/vList2"/>
    <dgm:cxn modelId="{E66AAF04-4B80-4FB6-9BE2-284C4CBD6D87}" type="presParOf" srcId="{BAC31CCA-D2F9-4BDF-943A-E85DA6CB4923}" destId="{E62FC56A-FDE3-4FD2-B92B-A1680D73E703}" srcOrd="3" destOrd="0" presId="urn:microsoft.com/office/officeart/2005/8/layout/vList2"/>
    <dgm:cxn modelId="{46B9BF19-F921-4A00-837D-A000188ED033}" type="presParOf" srcId="{BAC31CCA-D2F9-4BDF-943A-E85DA6CB4923}" destId="{DFBEA0FC-94F0-4DAD-964D-6FDB8ADC076C}" srcOrd="4" destOrd="0" presId="urn:microsoft.com/office/officeart/2005/8/layout/vList2"/>
    <dgm:cxn modelId="{6CB248BA-C0D8-43B4-BFD0-4411A20D686A}" type="presParOf" srcId="{BAC31CCA-D2F9-4BDF-943A-E85DA6CB4923}" destId="{4B583BCA-3258-401E-A1D9-C2B3FFC115DA}" srcOrd="5" destOrd="0" presId="urn:microsoft.com/office/officeart/2005/8/layout/vList2"/>
    <dgm:cxn modelId="{632EF1A7-9DE9-4368-BD99-849F2367726B}" type="presParOf" srcId="{BAC31CCA-D2F9-4BDF-943A-E85DA6CB4923}" destId="{F34322C4-E638-44A0-A0F7-2AC460BF2032}" srcOrd="6" destOrd="0" presId="urn:microsoft.com/office/officeart/2005/8/layout/vList2"/>
    <dgm:cxn modelId="{0E6912A7-AE7E-4C8E-8FDB-83B5B46EE2B9}" type="presParOf" srcId="{BAC31CCA-D2F9-4BDF-943A-E85DA6CB4923}" destId="{5FCE9EE0-24B1-40E7-91E3-E992897E7C99}" srcOrd="7" destOrd="0" presId="urn:microsoft.com/office/officeart/2005/8/layout/vList2"/>
    <dgm:cxn modelId="{A6FF9187-1C48-4BA4-BB93-DCFF3346EC57}" type="presParOf" srcId="{BAC31CCA-D2F9-4BDF-943A-E85DA6CB4923}" destId="{7BD3DA67-14F7-43E7-9BFA-C1363B3556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8E520-682E-4199-97E8-793CE60D704B}" type="doc">
      <dgm:prSet loTypeId="urn:microsoft.com/office/officeart/2005/8/layout/vList5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58FB506-0F08-4495-A89A-60B3F101EE15}">
      <dgm:prSet/>
      <dgm:spPr/>
      <dgm:t>
        <a:bodyPr/>
        <a:lstStyle/>
        <a:p>
          <a:r>
            <a:rPr lang="en-US" dirty="0"/>
            <a:t>Fast</a:t>
          </a:r>
        </a:p>
      </dgm:t>
    </dgm:pt>
    <dgm:pt modelId="{401E4A1D-DC45-498A-9C84-F0B8CDAEBCCA}" type="parTrans" cxnId="{C3F86271-6670-4075-A5C8-864D3FAA4E2A}">
      <dgm:prSet/>
      <dgm:spPr/>
      <dgm:t>
        <a:bodyPr/>
        <a:lstStyle/>
        <a:p>
          <a:endParaRPr lang="en-US"/>
        </a:p>
      </dgm:t>
    </dgm:pt>
    <dgm:pt modelId="{85C1178D-E85E-4C7A-B284-AF8100979A02}" type="sibTrans" cxnId="{C3F86271-6670-4075-A5C8-864D3FAA4E2A}">
      <dgm:prSet/>
      <dgm:spPr/>
      <dgm:t>
        <a:bodyPr/>
        <a:lstStyle/>
        <a:p>
          <a:endParaRPr lang="en-US"/>
        </a:p>
      </dgm:t>
    </dgm:pt>
    <dgm:pt modelId="{C6B8D758-229B-4E3C-A077-5B29BCA4DAD3}">
      <dgm:prSet/>
      <dgm:spPr/>
      <dgm:t>
        <a:bodyPr/>
        <a:lstStyle/>
        <a:p>
          <a:r>
            <a:rPr lang="en-US" dirty="0"/>
            <a:t>Deployment of virtual resources in a matter of minutes</a:t>
          </a:r>
        </a:p>
      </dgm:t>
    </dgm:pt>
    <dgm:pt modelId="{AC9094C8-054A-444D-BBF6-D39EB7E83432}" type="parTrans" cxnId="{45B20EDC-B5AA-4858-A855-E8A9BCA6568D}">
      <dgm:prSet/>
      <dgm:spPr/>
      <dgm:t>
        <a:bodyPr/>
        <a:lstStyle/>
        <a:p>
          <a:endParaRPr lang="en-US"/>
        </a:p>
      </dgm:t>
    </dgm:pt>
    <dgm:pt modelId="{E66C0F1F-3EA9-4D54-8A82-46F0603E17DA}" type="sibTrans" cxnId="{45B20EDC-B5AA-4858-A855-E8A9BCA6568D}">
      <dgm:prSet/>
      <dgm:spPr/>
      <dgm:t>
        <a:bodyPr/>
        <a:lstStyle/>
        <a:p>
          <a:endParaRPr lang="en-US"/>
        </a:p>
      </dgm:t>
    </dgm:pt>
    <dgm:pt modelId="{EDB0561D-2E37-4315-8454-79FD1BC062E4}">
      <dgm:prSet/>
      <dgm:spPr/>
      <dgm:t>
        <a:bodyPr/>
        <a:lstStyle/>
        <a:p>
          <a:r>
            <a:rPr lang="en-US" dirty="0"/>
            <a:t>Secure</a:t>
          </a:r>
        </a:p>
      </dgm:t>
    </dgm:pt>
    <dgm:pt modelId="{49BDDEAF-EF95-4D95-BEB6-0493AB2AC1A0}" type="parTrans" cxnId="{81215289-A6F0-4D05-ACDA-F7B3FFE73465}">
      <dgm:prSet/>
      <dgm:spPr/>
      <dgm:t>
        <a:bodyPr/>
        <a:lstStyle/>
        <a:p>
          <a:endParaRPr lang="en-US"/>
        </a:p>
      </dgm:t>
    </dgm:pt>
    <dgm:pt modelId="{5C76B083-2BC1-4CA4-B2F3-951B6352E758}" type="sibTrans" cxnId="{81215289-A6F0-4D05-ACDA-F7B3FFE73465}">
      <dgm:prSet/>
      <dgm:spPr/>
      <dgm:t>
        <a:bodyPr/>
        <a:lstStyle/>
        <a:p>
          <a:endParaRPr lang="en-US"/>
        </a:p>
      </dgm:t>
    </dgm:pt>
    <dgm:pt modelId="{9A9E2640-6D33-478D-9783-0C2017C24F4A}">
      <dgm:prSet/>
      <dgm:spPr/>
      <dgm:t>
        <a:bodyPr/>
        <a:lstStyle/>
        <a:p>
          <a:r>
            <a:rPr lang="en-US" dirty="0"/>
            <a:t>Strict isolation between users by default, with an option for shared spaces</a:t>
          </a:r>
        </a:p>
      </dgm:t>
    </dgm:pt>
    <dgm:pt modelId="{AB061722-EC8C-4058-ACBD-350BB32BE9B5}" type="parTrans" cxnId="{39558941-E7C9-44E4-B1DA-1B79FEB54601}">
      <dgm:prSet/>
      <dgm:spPr/>
      <dgm:t>
        <a:bodyPr/>
        <a:lstStyle/>
        <a:p>
          <a:endParaRPr lang="en-US"/>
        </a:p>
      </dgm:t>
    </dgm:pt>
    <dgm:pt modelId="{82E3D982-B425-46D9-8F60-21407875AF41}" type="sibTrans" cxnId="{39558941-E7C9-44E4-B1DA-1B79FEB54601}">
      <dgm:prSet/>
      <dgm:spPr/>
      <dgm:t>
        <a:bodyPr/>
        <a:lstStyle/>
        <a:p>
          <a:endParaRPr lang="en-US"/>
        </a:p>
      </dgm:t>
    </dgm:pt>
    <dgm:pt modelId="{CB3BD517-3FCA-481D-A2B9-294B84D39164}">
      <dgm:prSet/>
      <dgm:spPr/>
      <dgm:t>
        <a:bodyPr/>
        <a:lstStyle/>
        <a:p>
          <a:r>
            <a:rPr lang="en-US" dirty="0"/>
            <a:t>Data Sovereignty</a:t>
          </a:r>
        </a:p>
      </dgm:t>
    </dgm:pt>
    <dgm:pt modelId="{D17F2438-44A7-4F8C-9E70-AFB0559E9EE8}" type="parTrans" cxnId="{4E38E39D-A40B-477A-852C-F6D66C654B13}">
      <dgm:prSet/>
      <dgm:spPr/>
      <dgm:t>
        <a:bodyPr/>
        <a:lstStyle/>
        <a:p>
          <a:endParaRPr lang="en-US"/>
        </a:p>
      </dgm:t>
    </dgm:pt>
    <dgm:pt modelId="{3E82F880-82C9-40FE-994D-581EA10603FF}" type="sibTrans" cxnId="{4E38E39D-A40B-477A-852C-F6D66C654B13}">
      <dgm:prSet/>
      <dgm:spPr/>
      <dgm:t>
        <a:bodyPr/>
        <a:lstStyle/>
        <a:p>
          <a:endParaRPr lang="en-US"/>
        </a:p>
      </dgm:t>
    </dgm:pt>
    <dgm:pt modelId="{BC6FBE8C-2A54-42AA-8D1F-8DD734DC7D6F}">
      <dgm:prSet/>
      <dgm:spPr/>
      <dgm:t>
        <a:bodyPr/>
        <a:lstStyle/>
        <a:p>
          <a:r>
            <a:rPr lang="en-US" dirty="0"/>
            <a:t>Deployed on-premise at FCSE </a:t>
          </a:r>
        </a:p>
      </dgm:t>
    </dgm:pt>
    <dgm:pt modelId="{F690D988-D900-4EDE-87FE-3D2B2FEA1B57}" type="parTrans" cxnId="{D388A6C4-3D8C-422A-BC0A-1C0011561CA4}">
      <dgm:prSet/>
      <dgm:spPr/>
      <dgm:t>
        <a:bodyPr/>
        <a:lstStyle/>
        <a:p>
          <a:endParaRPr lang="en-US"/>
        </a:p>
      </dgm:t>
    </dgm:pt>
    <dgm:pt modelId="{202D1F53-D259-4DB0-B2A4-18DCE93E87D0}" type="sibTrans" cxnId="{D388A6C4-3D8C-422A-BC0A-1C0011561CA4}">
      <dgm:prSet/>
      <dgm:spPr/>
      <dgm:t>
        <a:bodyPr/>
        <a:lstStyle/>
        <a:p>
          <a:endParaRPr lang="en-US"/>
        </a:p>
      </dgm:t>
    </dgm:pt>
    <dgm:pt modelId="{1BD6DF31-8034-44D3-8B46-49C3D9EFB71D}">
      <dgm:prSet/>
      <dgm:spPr/>
      <dgm:t>
        <a:bodyPr/>
        <a:lstStyle/>
        <a:p>
          <a:r>
            <a:rPr lang="en-US" dirty="0"/>
            <a:t>Familiar</a:t>
          </a:r>
        </a:p>
      </dgm:t>
    </dgm:pt>
    <dgm:pt modelId="{E89DFCD1-43D1-4C01-817D-AC4A17503C7F}" type="parTrans" cxnId="{95721D6C-2E89-4231-AB84-A255A6D77FD9}">
      <dgm:prSet/>
      <dgm:spPr/>
      <dgm:t>
        <a:bodyPr/>
        <a:lstStyle/>
        <a:p>
          <a:endParaRPr lang="en-US"/>
        </a:p>
      </dgm:t>
    </dgm:pt>
    <dgm:pt modelId="{9E9F457C-7DA2-4020-A72A-3373E15C9801}" type="sibTrans" cxnId="{95721D6C-2E89-4231-AB84-A255A6D77FD9}">
      <dgm:prSet/>
      <dgm:spPr/>
      <dgm:t>
        <a:bodyPr/>
        <a:lstStyle/>
        <a:p>
          <a:endParaRPr lang="en-US"/>
        </a:p>
      </dgm:t>
    </dgm:pt>
    <dgm:pt modelId="{001E5410-17CF-46E9-B444-B77FE331CF48}">
      <dgm:prSet/>
      <dgm:spPr/>
      <dgm:t>
        <a:bodyPr/>
        <a:lstStyle/>
        <a:p>
          <a:r>
            <a:rPr lang="en-US" dirty="0"/>
            <a:t>Intuitive interface with a wide selection of popular VM base images</a:t>
          </a:r>
        </a:p>
      </dgm:t>
    </dgm:pt>
    <dgm:pt modelId="{7F037515-8D96-4750-9E28-F76E4EBA18EA}" type="parTrans" cxnId="{56CD1347-E89E-4DFB-9148-24A99DC85B2B}">
      <dgm:prSet/>
      <dgm:spPr/>
      <dgm:t>
        <a:bodyPr/>
        <a:lstStyle/>
        <a:p>
          <a:endParaRPr lang="en-US"/>
        </a:p>
      </dgm:t>
    </dgm:pt>
    <dgm:pt modelId="{E921A098-D614-46C8-AFF3-1B391C56EFC7}" type="sibTrans" cxnId="{56CD1347-E89E-4DFB-9148-24A99DC85B2B}">
      <dgm:prSet/>
      <dgm:spPr/>
      <dgm:t>
        <a:bodyPr/>
        <a:lstStyle/>
        <a:p>
          <a:endParaRPr lang="en-US"/>
        </a:p>
      </dgm:t>
    </dgm:pt>
    <dgm:pt modelId="{6E35D3D7-B2D7-4682-86B8-904854F9B15E}">
      <dgm:prSet/>
      <dgm:spPr/>
      <dgm:t>
        <a:bodyPr/>
        <a:lstStyle/>
        <a:p>
          <a:r>
            <a:rPr lang="en-US" dirty="0"/>
            <a:t>Easy-to-use</a:t>
          </a:r>
        </a:p>
      </dgm:t>
    </dgm:pt>
    <dgm:pt modelId="{E61F4622-C031-4E6E-96B6-6019589E0886}" type="parTrans" cxnId="{0E5AFA4B-EA0F-432C-BC5E-D9A5B26D7788}">
      <dgm:prSet/>
      <dgm:spPr/>
      <dgm:t>
        <a:bodyPr/>
        <a:lstStyle/>
        <a:p>
          <a:endParaRPr lang="en-US"/>
        </a:p>
      </dgm:t>
    </dgm:pt>
    <dgm:pt modelId="{397A606C-5DB9-4E4C-9B49-962EDC164D45}" type="sibTrans" cxnId="{0E5AFA4B-EA0F-432C-BC5E-D9A5B26D7788}">
      <dgm:prSet/>
      <dgm:spPr/>
      <dgm:t>
        <a:bodyPr/>
        <a:lstStyle/>
        <a:p>
          <a:endParaRPr lang="en-US"/>
        </a:p>
      </dgm:t>
    </dgm:pt>
    <dgm:pt modelId="{D9CF7A3B-B85F-4B52-9F41-916274EA47BB}">
      <dgm:prSet/>
      <dgm:spPr/>
      <dgm:t>
        <a:bodyPr/>
        <a:lstStyle/>
        <a:p>
          <a:r>
            <a:rPr lang="en-US" dirty="0"/>
            <a:t>Wizard driven deployment processes without need for CLI interaction, by default</a:t>
          </a:r>
        </a:p>
      </dgm:t>
    </dgm:pt>
    <dgm:pt modelId="{E4111CB1-E951-4BB5-9635-C42349C2D516}" type="parTrans" cxnId="{61728979-07F2-46DF-BFB3-66F3F87D1319}">
      <dgm:prSet/>
      <dgm:spPr/>
      <dgm:t>
        <a:bodyPr/>
        <a:lstStyle/>
        <a:p>
          <a:endParaRPr lang="en-US"/>
        </a:p>
      </dgm:t>
    </dgm:pt>
    <dgm:pt modelId="{6E5E1B12-6E9E-4035-A4F7-A7002D49BC53}" type="sibTrans" cxnId="{61728979-07F2-46DF-BFB3-66F3F87D1319}">
      <dgm:prSet/>
      <dgm:spPr/>
      <dgm:t>
        <a:bodyPr/>
        <a:lstStyle/>
        <a:p>
          <a:endParaRPr lang="en-US"/>
        </a:p>
      </dgm:t>
    </dgm:pt>
    <dgm:pt modelId="{61CFAADA-5EBB-4D2A-87EB-B796A7BEE52B}" type="pres">
      <dgm:prSet presAssocID="{DCC8E520-682E-4199-97E8-793CE60D704B}" presName="Name0" presStyleCnt="0">
        <dgm:presLayoutVars>
          <dgm:dir/>
          <dgm:animLvl val="lvl"/>
          <dgm:resizeHandles val="exact"/>
        </dgm:presLayoutVars>
      </dgm:prSet>
      <dgm:spPr/>
    </dgm:pt>
    <dgm:pt modelId="{8360C408-B771-4F5F-881B-2D21DF76D826}" type="pres">
      <dgm:prSet presAssocID="{158FB506-0F08-4495-A89A-60B3F101EE15}" presName="linNode" presStyleCnt="0"/>
      <dgm:spPr/>
    </dgm:pt>
    <dgm:pt modelId="{99EB1E5C-1D9E-490B-983F-4F48F7E0EFA1}" type="pres">
      <dgm:prSet presAssocID="{158FB506-0F08-4495-A89A-60B3F101EE1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E8F4C92-1E46-4B14-B4FB-441B0CC22629}" type="pres">
      <dgm:prSet presAssocID="{158FB506-0F08-4495-A89A-60B3F101EE15}" presName="descendantText" presStyleLbl="alignAccFollowNode1" presStyleIdx="0" presStyleCnt="5">
        <dgm:presLayoutVars>
          <dgm:bulletEnabled val="1"/>
        </dgm:presLayoutVars>
      </dgm:prSet>
      <dgm:spPr/>
    </dgm:pt>
    <dgm:pt modelId="{8E0C63F6-C5A6-42A2-927B-B748DBFCDD38}" type="pres">
      <dgm:prSet presAssocID="{85C1178D-E85E-4C7A-B284-AF8100979A02}" presName="sp" presStyleCnt="0"/>
      <dgm:spPr/>
    </dgm:pt>
    <dgm:pt modelId="{A8F75870-1101-4A34-BB2A-CD1354EAA02C}" type="pres">
      <dgm:prSet presAssocID="{EDB0561D-2E37-4315-8454-79FD1BC062E4}" presName="linNode" presStyleCnt="0"/>
      <dgm:spPr/>
    </dgm:pt>
    <dgm:pt modelId="{C5384660-D073-4346-AB49-4D0C5F5794B6}" type="pres">
      <dgm:prSet presAssocID="{EDB0561D-2E37-4315-8454-79FD1BC062E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AC33475-05CB-4880-A9DF-9C72A3EE9196}" type="pres">
      <dgm:prSet presAssocID="{EDB0561D-2E37-4315-8454-79FD1BC062E4}" presName="descendantText" presStyleLbl="alignAccFollowNode1" presStyleIdx="1" presStyleCnt="5">
        <dgm:presLayoutVars>
          <dgm:bulletEnabled val="1"/>
        </dgm:presLayoutVars>
      </dgm:prSet>
      <dgm:spPr/>
    </dgm:pt>
    <dgm:pt modelId="{09E3BECD-F6CF-4D16-93D0-C347DBBAF1E6}" type="pres">
      <dgm:prSet presAssocID="{5C76B083-2BC1-4CA4-B2F3-951B6352E758}" presName="sp" presStyleCnt="0"/>
      <dgm:spPr/>
    </dgm:pt>
    <dgm:pt modelId="{C924B0D6-B285-48B8-9E78-37EA1C2CA915}" type="pres">
      <dgm:prSet presAssocID="{1BD6DF31-8034-44D3-8B46-49C3D9EFB71D}" presName="linNode" presStyleCnt="0"/>
      <dgm:spPr/>
    </dgm:pt>
    <dgm:pt modelId="{5DA78C1C-B3C4-4D23-AC32-DFA9264CCC89}" type="pres">
      <dgm:prSet presAssocID="{1BD6DF31-8034-44D3-8B46-49C3D9EFB71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8C0EC0A-17DC-49E6-9756-4370B59A35FE}" type="pres">
      <dgm:prSet presAssocID="{1BD6DF31-8034-44D3-8B46-49C3D9EFB71D}" presName="descendantText" presStyleLbl="alignAccFollowNode1" presStyleIdx="2" presStyleCnt="5">
        <dgm:presLayoutVars>
          <dgm:bulletEnabled val="1"/>
        </dgm:presLayoutVars>
      </dgm:prSet>
      <dgm:spPr/>
    </dgm:pt>
    <dgm:pt modelId="{527FD91C-F0CC-4DE0-88DE-ABD6FE18993A}" type="pres">
      <dgm:prSet presAssocID="{9E9F457C-7DA2-4020-A72A-3373E15C9801}" presName="sp" presStyleCnt="0"/>
      <dgm:spPr/>
    </dgm:pt>
    <dgm:pt modelId="{6512E604-0081-4573-B30A-0D4285D599FA}" type="pres">
      <dgm:prSet presAssocID="{6E35D3D7-B2D7-4682-86B8-904854F9B15E}" presName="linNode" presStyleCnt="0"/>
      <dgm:spPr/>
    </dgm:pt>
    <dgm:pt modelId="{70FE7931-3BCC-4074-AE30-8423820F5128}" type="pres">
      <dgm:prSet presAssocID="{6E35D3D7-B2D7-4682-86B8-904854F9B15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211A969-5743-494F-BAAE-BA3C2429640B}" type="pres">
      <dgm:prSet presAssocID="{6E35D3D7-B2D7-4682-86B8-904854F9B15E}" presName="descendantText" presStyleLbl="alignAccFollowNode1" presStyleIdx="3" presStyleCnt="5">
        <dgm:presLayoutVars>
          <dgm:bulletEnabled val="1"/>
        </dgm:presLayoutVars>
      </dgm:prSet>
      <dgm:spPr/>
    </dgm:pt>
    <dgm:pt modelId="{DE5003E0-24A8-4C32-9D53-75FE9E04AC79}" type="pres">
      <dgm:prSet presAssocID="{397A606C-5DB9-4E4C-9B49-962EDC164D45}" presName="sp" presStyleCnt="0"/>
      <dgm:spPr/>
    </dgm:pt>
    <dgm:pt modelId="{DEF6B4AF-315F-4784-A51C-421F2AC914A5}" type="pres">
      <dgm:prSet presAssocID="{CB3BD517-3FCA-481D-A2B9-294B84D39164}" presName="linNode" presStyleCnt="0"/>
      <dgm:spPr/>
    </dgm:pt>
    <dgm:pt modelId="{61869662-D314-45E5-92E1-B9560C5B429D}" type="pres">
      <dgm:prSet presAssocID="{CB3BD517-3FCA-481D-A2B9-294B84D3916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624720E0-98E0-40F5-937D-4F257E752268}" type="pres">
      <dgm:prSet presAssocID="{CB3BD517-3FCA-481D-A2B9-294B84D3916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FF67C17-6648-4C01-A363-193DFCB983A7}" type="presOf" srcId="{9A9E2640-6D33-478D-9783-0C2017C24F4A}" destId="{9AC33475-05CB-4880-A9DF-9C72A3EE9196}" srcOrd="0" destOrd="0" presId="urn:microsoft.com/office/officeart/2005/8/layout/vList5"/>
    <dgm:cxn modelId="{A4ECCC18-BE46-4A45-971F-35BA787675FD}" type="presOf" srcId="{BC6FBE8C-2A54-42AA-8D1F-8DD734DC7D6F}" destId="{624720E0-98E0-40F5-937D-4F257E752268}" srcOrd="0" destOrd="0" presId="urn:microsoft.com/office/officeart/2005/8/layout/vList5"/>
    <dgm:cxn modelId="{95623C1E-706B-48C0-AB87-04F1A6EBE268}" type="presOf" srcId="{DCC8E520-682E-4199-97E8-793CE60D704B}" destId="{61CFAADA-5EBB-4D2A-87EB-B796A7BEE52B}" srcOrd="0" destOrd="0" presId="urn:microsoft.com/office/officeart/2005/8/layout/vList5"/>
    <dgm:cxn modelId="{98748E25-4BED-4DB3-9C7F-20FF1F4C16F0}" type="presOf" srcId="{001E5410-17CF-46E9-B444-B77FE331CF48}" destId="{58C0EC0A-17DC-49E6-9756-4370B59A35FE}" srcOrd="0" destOrd="0" presId="urn:microsoft.com/office/officeart/2005/8/layout/vList5"/>
    <dgm:cxn modelId="{C0FEAE36-20DA-4265-AD7E-E2AB415803A5}" type="presOf" srcId="{CB3BD517-3FCA-481D-A2B9-294B84D39164}" destId="{61869662-D314-45E5-92E1-B9560C5B429D}" srcOrd="0" destOrd="0" presId="urn:microsoft.com/office/officeart/2005/8/layout/vList5"/>
    <dgm:cxn modelId="{EA97EA37-65E2-49A3-B64B-84B2B3385D02}" type="presOf" srcId="{6E35D3D7-B2D7-4682-86B8-904854F9B15E}" destId="{70FE7931-3BCC-4074-AE30-8423820F5128}" srcOrd="0" destOrd="0" presId="urn:microsoft.com/office/officeart/2005/8/layout/vList5"/>
    <dgm:cxn modelId="{39558941-E7C9-44E4-B1DA-1B79FEB54601}" srcId="{EDB0561D-2E37-4315-8454-79FD1BC062E4}" destId="{9A9E2640-6D33-478D-9783-0C2017C24F4A}" srcOrd="0" destOrd="0" parTransId="{AB061722-EC8C-4058-ACBD-350BB32BE9B5}" sibTransId="{82E3D982-B425-46D9-8F60-21407875AF41}"/>
    <dgm:cxn modelId="{56CD1347-E89E-4DFB-9148-24A99DC85B2B}" srcId="{1BD6DF31-8034-44D3-8B46-49C3D9EFB71D}" destId="{001E5410-17CF-46E9-B444-B77FE331CF48}" srcOrd="0" destOrd="0" parTransId="{7F037515-8D96-4750-9E28-F76E4EBA18EA}" sibTransId="{E921A098-D614-46C8-AFF3-1B391C56EFC7}"/>
    <dgm:cxn modelId="{5497CE4A-FF29-44FE-B161-A13650B07434}" type="presOf" srcId="{158FB506-0F08-4495-A89A-60B3F101EE15}" destId="{99EB1E5C-1D9E-490B-983F-4F48F7E0EFA1}" srcOrd="0" destOrd="0" presId="urn:microsoft.com/office/officeart/2005/8/layout/vList5"/>
    <dgm:cxn modelId="{0E5AFA4B-EA0F-432C-BC5E-D9A5B26D7788}" srcId="{DCC8E520-682E-4199-97E8-793CE60D704B}" destId="{6E35D3D7-B2D7-4682-86B8-904854F9B15E}" srcOrd="3" destOrd="0" parTransId="{E61F4622-C031-4E6E-96B6-6019589E0886}" sibTransId="{397A606C-5DB9-4E4C-9B49-962EDC164D45}"/>
    <dgm:cxn modelId="{95721D6C-2E89-4231-AB84-A255A6D77FD9}" srcId="{DCC8E520-682E-4199-97E8-793CE60D704B}" destId="{1BD6DF31-8034-44D3-8B46-49C3D9EFB71D}" srcOrd="2" destOrd="0" parTransId="{E89DFCD1-43D1-4C01-817D-AC4A17503C7F}" sibTransId="{9E9F457C-7DA2-4020-A72A-3373E15C9801}"/>
    <dgm:cxn modelId="{C3F86271-6670-4075-A5C8-864D3FAA4E2A}" srcId="{DCC8E520-682E-4199-97E8-793CE60D704B}" destId="{158FB506-0F08-4495-A89A-60B3F101EE15}" srcOrd="0" destOrd="0" parTransId="{401E4A1D-DC45-498A-9C84-F0B8CDAEBCCA}" sibTransId="{85C1178D-E85E-4C7A-B284-AF8100979A02}"/>
    <dgm:cxn modelId="{61728979-07F2-46DF-BFB3-66F3F87D1319}" srcId="{6E35D3D7-B2D7-4682-86B8-904854F9B15E}" destId="{D9CF7A3B-B85F-4B52-9F41-916274EA47BB}" srcOrd="0" destOrd="0" parTransId="{E4111CB1-E951-4BB5-9635-C42349C2D516}" sibTransId="{6E5E1B12-6E9E-4035-A4F7-A7002D49BC53}"/>
    <dgm:cxn modelId="{81215289-A6F0-4D05-ACDA-F7B3FFE73465}" srcId="{DCC8E520-682E-4199-97E8-793CE60D704B}" destId="{EDB0561D-2E37-4315-8454-79FD1BC062E4}" srcOrd="1" destOrd="0" parTransId="{49BDDEAF-EF95-4D95-BEB6-0493AB2AC1A0}" sibTransId="{5C76B083-2BC1-4CA4-B2F3-951B6352E758}"/>
    <dgm:cxn modelId="{79DBD88B-5984-408A-B473-1F23A90DE513}" type="presOf" srcId="{1BD6DF31-8034-44D3-8B46-49C3D9EFB71D}" destId="{5DA78C1C-B3C4-4D23-AC32-DFA9264CCC89}" srcOrd="0" destOrd="0" presId="urn:microsoft.com/office/officeart/2005/8/layout/vList5"/>
    <dgm:cxn modelId="{46D8C98C-6510-434D-81D6-2883255D276F}" type="presOf" srcId="{EDB0561D-2E37-4315-8454-79FD1BC062E4}" destId="{C5384660-D073-4346-AB49-4D0C5F5794B6}" srcOrd="0" destOrd="0" presId="urn:microsoft.com/office/officeart/2005/8/layout/vList5"/>
    <dgm:cxn modelId="{4E38E39D-A40B-477A-852C-F6D66C654B13}" srcId="{DCC8E520-682E-4199-97E8-793CE60D704B}" destId="{CB3BD517-3FCA-481D-A2B9-294B84D39164}" srcOrd="4" destOrd="0" parTransId="{D17F2438-44A7-4F8C-9E70-AFB0559E9EE8}" sibTransId="{3E82F880-82C9-40FE-994D-581EA10603FF}"/>
    <dgm:cxn modelId="{D388A6C4-3D8C-422A-BC0A-1C0011561CA4}" srcId="{CB3BD517-3FCA-481D-A2B9-294B84D39164}" destId="{BC6FBE8C-2A54-42AA-8D1F-8DD734DC7D6F}" srcOrd="0" destOrd="0" parTransId="{F690D988-D900-4EDE-87FE-3D2B2FEA1B57}" sibTransId="{202D1F53-D259-4DB0-B2A4-18DCE93E87D0}"/>
    <dgm:cxn modelId="{B5A07ECE-A947-476A-A3E3-27996EFC9998}" type="presOf" srcId="{C6B8D758-229B-4E3C-A077-5B29BCA4DAD3}" destId="{AE8F4C92-1E46-4B14-B4FB-441B0CC22629}" srcOrd="0" destOrd="0" presId="urn:microsoft.com/office/officeart/2005/8/layout/vList5"/>
    <dgm:cxn modelId="{45B20EDC-B5AA-4858-A855-E8A9BCA6568D}" srcId="{158FB506-0F08-4495-A89A-60B3F101EE15}" destId="{C6B8D758-229B-4E3C-A077-5B29BCA4DAD3}" srcOrd="0" destOrd="0" parTransId="{AC9094C8-054A-444D-BBF6-D39EB7E83432}" sibTransId="{E66C0F1F-3EA9-4D54-8A82-46F0603E17DA}"/>
    <dgm:cxn modelId="{DCE227DC-6279-4AED-BAB2-5D723AD73AF6}" type="presOf" srcId="{D9CF7A3B-B85F-4B52-9F41-916274EA47BB}" destId="{C211A969-5743-494F-BAAE-BA3C2429640B}" srcOrd="0" destOrd="0" presId="urn:microsoft.com/office/officeart/2005/8/layout/vList5"/>
    <dgm:cxn modelId="{056F48C4-1A9F-4659-974E-D928C77C0423}" type="presParOf" srcId="{61CFAADA-5EBB-4D2A-87EB-B796A7BEE52B}" destId="{8360C408-B771-4F5F-881B-2D21DF76D826}" srcOrd="0" destOrd="0" presId="urn:microsoft.com/office/officeart/2005/8/layout/vList5"/>
    <dgm:cxn modelId="{B0925325-BFEF-4E26-9326-ADBEE2AF6D24}" type="presParOf" srcId="{8360C408-B771-4F5F-881B-2D21DF76D826}" destId="{99EB1E5C-1D9E-490B-983F-4F48F7E0EFA1}" srcOrd="0" destOrd="0" presId="urn:microsoft.com/office/officeart/2005/8/layout/vList5"/>
    <dgm:cxn modelId="{325E6B1A-275D-44D0-9EDF-2D81685B772B}" type="presParOf" srcId="{8360C408-B771-4F5F-881B-2D21DF76D826}" destId="{AE8F4C92-1E46-4B14-B4FB-441B0CC22629}" srcOrd="1" destOrd="0" presId="urn:microsoft.com/office/officeart/2005/8/layout/vList5"/>
    <dgm:cxn modelId="{6E3ACFB9-B433-40A6-8D3F-AD2B872D27A3}" type="presParOf" srcId="{61CFAADA-5EBB-4D2A-87EB-B796A7BEE52B}" destId="{8E0C63F6-C5A6-42A2-927B-B748DBFCDD38}" srcOrd="1" destOrd="0" presId="urn:microsoft.com/office/officeart/2005/8/layout/vList5"/>
    <dgm:cxn modelId="{19A4B147-CC21-45EA-A527-02E447377EB4}" type="presParOf" srcId="{61CFAADA-5EBB-4D2A-87EB-B796A7BEE52B}" destId="{A8F75870-1101-4A34-BB2A-CD1354EAA02C}" srcOrd="2" destOrd="0" presId="urn:microsoft.com/office/officeart/2005/8/layout/vList5"/>
    <dgm:cxn modelId="{81AA8DA4-B8CA-4248-A559-5D02E1D51641}" type="presParOf" srcId="{A8F75870-1101-4A34-BB2A-CD1354EAA02C}" destId="{C5384660-D073-4346-AB49-4D0C5F5794B6}" srcOrd="0" destOrd="0" presId="urn:microsoft.com/office/officeart/2005/8/layout/vList5"/>
    <dgm:cxn modelId="{6751DEDB-81BB-4BDE-9EBF-F1A06A219DD7}" type="presParOf" srcId="{A8F75870-1101-4A34-BB2A-CD1354EAA02C}" destId="{9AC33475-05CB-4880-A9DF-9C72A3EE9196}" srcOrd="1" destOrd="0" presId="urn:microsoft.com/office/officeart/2005/8/layout/vList5"/>
    <dgm:cxn modelId="{18C3C0F2-E3F9-4BAD-A621-4B75FF4009C1}" type="presParOf" srcId="{61CFAADA-5EBB-4D2A-87EB-B796A7BEE52B}" destId="{09E3BECD-F6CF-4D16-93D0-C347DBBAF1E6}" srcOrd="3" destOrd="0" presId="urn:microsoft.com/office/officeart/2005/8/layout/vList5"/>
    <dgm:cxn modelId="{C54388E1-7215-4CF1-9DEE-1C17A789BCB6}" type="presParOf" srcId="{61CFAADA-5EBB-4D2A-87EB-B796A7BEE52B}" destId="{C924B0D6-B285-48B8-9E78-37EA1C2CA915}" srcOrd="4" destOrd="0" presId="urn:microsoft.com/office/officeart/2005/8/layout/vList5"/>
    <dgm:cxn modelId="{A2A41F0A-48A1-4EF6-9187-850A3959CD52}" type="presParOf" srcId="{C924B0D6-B285-48B8-9E78-37EA1C2CA915}" destId="{5DA78C1C-B3C4-4D23-AC32-DFA9264CCC89}" srcOrd="0" destOrd="0" presId="urn:microsoft.com/office/officeart/2005/8/layout/vList5"/>
    <dgm:cxn modelId="{17FB5CB8-F6FD-4D91-AEDF-B48C218690A5}" type="presParOf" srcId="{C924B0D6-B285-48B8-9E78-37EA1C2CA915}" destId="{58C0EC0A-17DC-49E6-9756-4370B59A35FE}" srcOrd="1" destOrd="0" presId="urn:microsoft.com/office/officeart/2005/8/layout/vList5"/>
    <dgm:cxn modelId="{86EDAD43-EDCC-4EAC-88DD-643EB2D86B6B}" type="presParOf" srcId="{61CFAADA-5EBB-4D2A-87EB-B796A7BEE52B}" destId="{527FD91C-F0CC-4DE0-88DE-ABD6FE18993A}" srcOrd="5" destOrd="0" presId="urn:microsoft.com/office/officeart/2005/8/layout/vList5"/>
    <dgm:cxn modelId="{1D8E535F-5F91-42AC-848B-7F698525E4D3}" type="presParOf" srcId="{61CFAADA-5EBB-4D2A-87EB-B796A7BEE52B}" destId="{6512E604-0081-4573-B30A-0D4285D599FA}" srcOrd="6" destOrd="0" presId="urn:microsoft.com/office/officeart/2005/8/layout/vList5"/>
    <dgm:cxn modelId="{570A828B-26B5-4C50-98A8-FE3A6D77C530}" type="presParOf" srcId="{6512E604-0081-4573-B30A-0D4285D599FA}" destId="{70FE7931-3BCC-4074-AE30-8423820F5128}" srcOrd="0" destOrd="0" presId="urn:microsoft.com/office/officeart/2005/8/layout/vList5"/>
    <dgm:cxn modelId="{9B03F04A-31E4-4558-8F67-F8B9646C7298}" type="presParOf" srcId="{6512E604-0081-4573-B30A-0D4285D599FA}" destId="{C211A969-5743-494F-BAAE-BA3C2429640B}" srcOrd="1" destOrd="0" presId="urn:microsoft.com/office/officeart/2005/8/layout/vList5"/>
    <dgm:cxn modelId="{04F59F5D-FD6C-4928-B2D5-D3EEEE781015}" type="presParOf" srcId="{61CFAADA-5EBB-4D2A-87EB-B796A7BEE52B}" destId="{DE5003E0-24A8-4C32-9D53-75FE9E04AC79}" srcOrd="7" destOrd="0" presId="urn:microsoft.com/office/officeart/2005/8/layout/vList5"/>
    <dgm:cxn modelId="{453EA11C-9E15-4417-904D-357A8558932B}" type="presParOf" srcId="{61CFAADA-5EBB-4D2A-87EB-B796A7BEE52B}" destId="{DEF6B4AF-315F-4784-A51C-421F2AC914A5}" srcOrd="8" destOrd="0" presId="urn:microsoft.com/office/officeart/2005/8/layout/vList5"/>
    <dgm:cxn modelId="{3B3EBF59-6B8F-42AF-AFCD-1508CBAE8220}" type="presParOf" srcId="{DEF6B4AF-315F-4784-A51C-421F2AC914A5}" destId="{61869662-D314-45E5-92E1-B9560C5B429D}" srcOrd="0" destOrd="0" presId="urn:microsoft.com/office/officeart/2005/8/layout/vList5"/>
    <dgm:cxn modelId="{82FC71A4-43B2-41F7-831B-783BE6EC3E57}" type="presParOf" srcId="{DEF6B4AF-315F-4784-A51C-421F2AC914A5}" destId="{624720E0-98E0-40F5-937D-4F257E7522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7B0BC-DEE7-4C8A-B4AC-919AF2B9D42D}" type="doc">
      <dgm:prSet loTypeId="urn:microsoft.com/office/officeart/2005/8/layout/hList7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4ABC5B-3FFE-4A9D-AB0B-B39293FA4805}">
      <dgm:prSet/>
      <dgm:spPr/>
      <dgm:t>
        <a:bodyPr/>
        <a:lstStyle/>
        <a:p>
          <a:r>
            <a:rPr lang="en-US"/>
            <a:t>User mobility and collaboration</a:t>
          </a:r>
        </a:p>
      </dgm:t>
    </dgm:pt>
    <dgm:pt modelId="{79043138-7317-4807-B0D0-A7FFB70982E4}" type="parTrans" cxnId="{2DD9B568-593E-4289-9C01-22EEB05D29D7}">
      <dgm:prSet/>
      <dgm:spPr/>
      <dgm:t>
        <a:bodyPr/>
        <a:lstStyle/>
        <a:p>
          <a:endParaRPr lang="en-US"/>
        </a:p>
      </dgm:t>
    </dgm:pt>
    <dgm:pt modelId="{6D2B15E3-5BE8-4C50-8156-4EA985F70EC4}" type="sibTrans" cxnId="{2DD9B568-593E-4289-9C01-22EEB05D29D7}">
      <dgm:prSet/>
      <dgm:spPr/>
      <dgm:t>
        <a:bodyPr/>
        <a:lstStyle/>
        <a:p>
          <a:endParaRPr lang="en-US"/>
        </a:p>
      </dgm:t>
    </dgm:pt>
    <dgm:pt modelId="{729EB372-97EB-47B7-883C-B2453EA0BAC0}">
      <dgm:prSet/>
      <dgm:spPr/>
      <dgm:t>
        <a:bodyPr/>
        <a:lstStyle/>
        <a:p>
          <a:r>
            <a:rPr lang="en-US"/>
            <a:t>Increased privacy and security</a:t>
          </a:r>
        </a:p>
      </dgm:t>
    </dgm:pt>
    <dgm:pt modelId="{F611F9CC-2A8E-4C3D-B0C6-13D5B5B64FDB}" type="parTrans" cxnId="{F9497775-AE82-49F4-9B4F-C544C229A32D}">
      <dgm:prSet/>
      <dgm:spPr/>
      <dgm:t>
        <a:bodyPr/>
        <a:lstStyle/>
        <a:p>
          <a:endParaRPr lang="en-US"/>
        </a:p>
      </dgm:t>
    </dgm:pt>
    <dgm:pt modelId="{5096E64C-6BC1-4308-AF49-227702C009DC}" type="sibTrans" cxnId="{F9497775-AE82-49F4-9B4F-C544C229A32D}">
      <dgm:prSet/>
      <dgm:spPr/>
      <dgm:t>
        <a:bodyPr/>
        <a:lstStyle/>
        <a:p>
          <a:endParaRPr lang="en-US"/>
        </a:p>
      </dgm:t>
    </dgm:pt>
    <dgm:pt modelId="{0AABC5F9-B03E-4A07-A38F-79D9EF2D631E}">
      <dgm:prSet/>
      <dgm:spPr/>
      <dgm:t>
        <a:bodyPr/>
        <a:lstStyle/>
        <a:p>
          <a:r>
            <a:rPr lang="en-US"/>
            <a:t>Improved user experience</a:t>
          </a:r>
        </a:p>
      </dgm:t>
    </dgm:pt>
    <dgm:pt modelId="{33072948-A3D4-4A9B-B24A-9CBCABB2F4E8}" type="parTrans" cxnId="{BDBE021E-F591-402A-BAC0-99DB05DF4E89}">
      <dgm:prSet/>
      <dgm:spPr/>
      <dgm:t>
        <a:bodyPr/>
        <a:lstStyle/>
        <a:p>
          <a:endParaRPr lang="en-US"/>
        </a:p>
      </dgm:t>
    </dgm:pt>
    <dgm:pt modelId="{5F54D523-C670-40DA-A653-3A91FBC7C3F9}" type="sibTrans" cxnId="{BDBE021E-F591-402A-BAC0-99DB05DF4E89}">
      <dgm:prSet/>
      <dgm:spPr/>
      <dgm:t>
        <a:bodyPr/>
        <a:lstStyle/>
        <a:p>
          <a:endParaRPr lang="en-US"/>
        </a:p>
      </dgm:t>
    </dgm:pt>
    <dgm:pt modelId="{6F39B56C-8E61-4012-94EF-AE2A1EE78ED0}">
      <dgm:prSet/>
      <dgm:spPr/>
      <dgm:t>
        <a:bodyPr/>
        <a:lstStyle/>
        <a:p>
          <a:r>
            <a:rPr lang="en-US"/>
            <a:t>Secure access based solely on users’ identity</a:t>
          </a:r>
        </a:p>
      </dgm:t>
    </dgm:pt>
    <dgm:pt modelId="{7302A383-3085-4824-AD51-993AEEB9DDBE}" type="parTrans" cxnId="{DCA8BD1F-A8DB-4649-8D7B-D213CA82A45C}">
      <dgm:prSet/>
      <dgm:spPr/>
      <dgm:t>
        <a:bodyPr/>
        <a:lstStyle/>
        <a:p>
          <a:endParaRPr lang="en-US"/>
        </a:p>
      </dgm:t>
    </dgm:pt>
    <dgm:pt modelId="{04C2716D-D2A7-4E2A-885F-A7376D4F8B31}" type="sibTrans" cxnId="{DCA8BD1F-A8DB-4649-8D7B-D213CA82A45C}">
      <dgm:prSet/>
      <dgm:spPr/>
      <dgm:t>
        <a:bodyPr/>
        <a:lstStyle/>
        <a:p>
          <a:endParaRPr lang="en-US"/>
        </a:p>
      </dgm:t>
    </dgm:pt>
    <dgm:pt modelId="{E4D1D43B-CC62-49C3-B833-75549829C8B6}">
      <dgm:prSet/>
      <dgm:spPr/>
      <dgm:t>
        <a:bodyPr/>
        <a:lstStyle/>
        <a:p>
          <a:r>
            <a:rPr lang="en-US"/>
            <a:t>Faster service development</a:t>
          </a:r>
        </a:p>
      </dgm:t>
    </dgm:pt>
    <dgm:pt modelId="{7283E598-1A0F-45AC-849F-F92F05EE035B}" type="parTrans" cxnId="{7D8958F3-9BEE-4D2C-8D29-F33465CEECFE}">
      <dgm:prSet/>
      <dgm:spPr/>
      <dgm:t>
        <a:bodyPr/>
        <a:lstStyle/>
        <a:p>
          <a:endParaRPr lang="en-US"/>
        </a:p>
      </dgm:t>
    </dgm:pt>
    <dgm:pt modelId="{F188DF35-4BC0-4619-A45A-AA74EC21F2B5}" type="sibTrans" cxnId="{7D8958F3-9BEE-4D2C-8D29-F33465CEECFE}">
      <dgm:prSet/>
      <dgm:spPr/>
      <dgm:t>
        <a:bodyPr/>
        <a:lstStyle/>
        <a:p>
          <a:endParaRPr lang="en-US"/>
        </a:p>
      </dgm:t>
    </dgm:pt>
    <dgm:pt modelId="{90EE8B3C-04F4-4ADE-93A1-6C8D035C675F}">
      <dgm:prSet/>
      <dgm:spPr/>
      <dgm:t>
        <a:bodyPr/>
        <a:lstStyle/>
        <a:p>
          <a:r>
            <a:rPr lang="en-US"/>
            <a:t>Easier service promotion</a:t>
          </a:r>
        </a:p>
      </dgm:t>
    </dgm:pt>
    <dgm:pt modelId="{386ECBAD-7396-4200-BEC7-7407E2654F38}" type="parTrans" cxnId="{EC84C1F9-7586-422D-8462-4D4E4753BCF4}">
      <dgm:prSet/>
      <dgm:spPr/>
      <dgm:t>
        <a:bodyPr/>
        <a:lstStyle/>
        <a:p>
          <a:endParaRPr lang="en-US"/>
        </a:p>
      </dgm:t>
    </dgm:pt>
    <dgm:pt modelId="{742FC219-CF88-43F8-8369-9A6616594148}" type="sibTrans" cxnId="{EC84C1F9-7586-422D-8462-4D4E4753BCF4}">
      <dgm:prSet/>
      <dgm:spPr/>
      <dgm:t>
        <a:bodyPr/>
        <a:lstStyle/>
        <a:p>
          <a:endParaRPr lang="en-US"/>
        </a:p>
      </dgm:t>
    </dgm:pt>
    <dgm:pt modelId="{6533F9BA-8652-44FC-B262-04EFB6D3659C}" type="pres">
      <dgm:prSet presAssocID="{3017B0BC-DEE7-4C8A-B4AC-919AF2B9D42D}" presName="Name0" presStyleCnt="0">
        <dgm:presLayoutVars>
          <dgm:dir/>
          <dgm:resizeHandles val="exact"/>
        </dgm:presLayoutVars>
      </dgm:prSet>
      <dgm:spPr/>
    </dgm:pt>
    <dgm:pt modelId="{C4C61851-8E92-4E83-84C1-FDDED3BEAB03}" type="pres">
      <dgm:prSet presAssocID="{3017B0BC-DEE7-4C8A-B4AC-919AF2B9D42D}" presName="fgShape" presStyleLbl="fgShp" presStyleIdx="0" presStyleCnt="1"/>
      <dgm:spPr>
        <a:noFill/>
        <a:ln>
          <a:noFill/>
        </a:ln>
      </dgm:spPr>
    </dgm:pt>
    <dgm:pt modelId="{BF28DEDD-5F55-4F26-A00E-733F824B6716}" type="pres">
      <dgm:prSet presAssocID="{3017B0BC-DEE7-4C8A-B4AC-919AF2B9D42D}" presName="linComp" presStyleCnt="0"/>
      <dgm:spPr/>
    </dgm:pt>
    <dgm:pt modelId="{849A5A66-ECD9-4D4F-BD38-D3B8CB4720AA}" type="pres">
      <dgm:prSet presAssocID="{284ABC5B-3FFE-4A9D-AB0B-B39293FA4805}" presName="compNode" presStyleCnt="0"/>
      <dgm:spPr/>
    </dgm:pt>
    <dgm:pt modelId="{9A8C1060-4509-46E4-A37D-64114440B3D7}" type="pres">
      <dgm:prSet presAssocID="{284ABC5B-3FFE-4A9D-AB0B-B39293FA4805}" presName="bkgdShape" presStyleLbl="node1" presStyleIdx="0" presStyleCnt="6"/>
      <dgm:spPr/>
    </dgm:pt>
    <dgm:pt modelId="{CE3797AD-9A04-4749-BEEA-E6C979DB28E0}" type="pres">
      <dgm:prSet presAssocID="{284ABC5B-3FFE-4A9D-AB0B-B39293FA4805}" presName="nodeTx" presStyleLbl="node1" presStyleIdx="0" presStyleCnt="6">
        <dgm:presLayoutVars>
          <dgm:bulletEnabled val="1"/>
        </dgm:presLayoutVars>
      </dgm:prSet>
      <dgm:spPr/>
    </dgm:pt>
    <dgm:pt modelId="{5C360795-2102-48CF-AA8F-47E796681319}" type="pres">
      <dgm:prSet presAssocID="{284ABC5B-3FFE-4A9D-AB0B-B39293FA4805}" presName="invisiNode" presStyleLbl="node1" presStyleIdx="0" presStyleCnt="6"/>
      <dgm:spPr/>
    </dgm:pt>
    <dgm:pt modelId="{5D274643-3EAB-4FF9-AE03-B5D765932193}" type="pres">
      <dgm:prSet presAssocID="{284ABC5B-3FFE-4A9D-AB0B-B39293FA480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E39A5171-9A6F-44B8-9CA3-8541997CA578}" type="pres">
      <dgm:prSet presAssocID="{6D2B15E3-5BE8-4C50-8156-4EA985F70EC4}" presName="sibTrans" presStyleLbl="sibTrans2D1" presStyleIdx="0" presStyleCnt="0"/>
      <dgm:spPr/>
    </dgm:pt>
    <dgm:pt modelId="{CFE56F51-9052-41D9-B1F3-0E560E9854C3}" type="pres">
      <dgm:prSet presAssocID="{729EB372-97EB-47B7-883C-B2453EA0BAC0}" presName="compNode" presStyleCnt="0"/>
      <dgm:spPr/>
    </dgm:pt>
    <dgm:pt modelId="{6BCD95C2-4D71-4A35-B14C-8AE9E64A3186}" type="pres">
      <dgm:prSet presAssocID="{729EB372-97EB-47B7-883C-B2453EA0BAC0}" presName="bkgdShape" presStyleLbl="node1" presStyleIdx="1" presStyleCnt="6"/>
      <dgm:spPr/>
    </dgm:pt>
    <dgm:pt modelId="{27920EEA-AA80-4415-86F1-F2BD0A9098A2}" type="pres">
      <dgm:prSet presAssocID="{729EB372-97EB-47B7-883C-B2453EA0BAC0}" presName="nodeTx" presStyleLbl="node1" presStyleIdx="1" presStyleCnt="6">
        <dgm:presLayoutVars>
          <dgm:bulletEnabled val="1"/>
        </dgm:presLayoutVars>
      </dgm:prSet>
      <dgm:spPr/>
    </dgm:pt>
    <dgm:pt modelId="{BFDE157C-905B-44C8-AD7E-5559E2751A1A}" type="pres">
      <dgm:prSet presAssocID="{729EB372-97EB-47B7-883C-B2453EA0BAC0}" presName="invisiNode" presStyleLbl="node1" presStyleIdx="1" presStyleCnt="6"/>
      <dgm:spPr/>
    </dgm:pt>
    <dgm:pt modelId="{022C911B-B5D8-4C85-80CC-22D8B74D0785}" type="pres">
      <dgm:prSet presAssocID="{729EB372-97EB-47B7-883C-B2453EA0BAC0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1B346398-A588-4E14-A6B4-23F0F098DBDF}" type="pres">
      <dgm:prSet presAssocID="{5096E64C-6BC1-4308-AF49-227702C009DC}" presName="sibTrans" presStyleLbl="sibTrans2D1" presStyleIdx="0" presStyleCnt="0"/>
      <dgm:spPr/>
    </dgm:pt>
    <dgm:pt modelId="{0B3E8645-CF07-475F-B9E7-571D8F2FE532}" type="pres">
      <dgm:prSet presAssocID="{0AABC5F9-B03E-4A07-A38F-79D9EF2D631E}" presName="compNode" presStyleCnt="0"/>
      <dgm:spPr/>
    </dgm:pt>
    <dgm:pt modelId="{103A39D6-A77A-405B-8D44-092EC8DC9895}" type="pres">
      <dgm:prSet presAssocID="{0AABC5F9-B03E-4A07-A38F-79D9EF2D631E}" presName="bkgdShape" presStyleLbl="node1" presStyleIdx="2" presStyleCnt="6"/>
      <dgm:spPr/>
    </dgm:pt>
    <dgm:pt modelId="{4495B6E5-9D1C-447B-B2DA-2CB04DA57C07}" type="pres">
      <dgm:prSet presAssocID="{0AABC5F9-B03E-4A07-A38F-79D9EF2D631E}" presName="nodeTx" presStyleLbl="node1" presStyleIdx="2" presStyleCnt="6">
        <dgm:presLayoutVars>
          <dgm:bulletEnabled val="1"/>
        </dgm:presLayoutVars>
      </dgm:prSet>
      <dgm:spPr/>
    </dgm:pt>
    <dgm:pt modelId="{42BC69A7-E109-4918-B0F5-22C6DBF83821}" type="pres">
      <dgm:prSet presAssocID="{0AABC5F9-B03E-4A07-A38F-79D9EF2D631E}" presName="invisiNode" presStyleLbl="node1" presStyleIdx="2" presStyleCnt="6"/>
      <dgm:spPr/>
    </dgm:pt>
    <dgm:pt modelId="{C034BA0C-6E4E-4223-8546-B905B8BFACBE}" type="pres">
      <dgm:prSet presAssocID="{0AABC5F9-B03E-4A07-A38F-79D9EF2D631E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2FE66AE4-B5F7-40E5-8C8C-DDB24CDE8E62}" type="pres">
      <dgm:prSet presAssocID="{5F54D523-C670-40DA-A653-3A91FBC7C3F9}" presName="sibTrans" presStyleLbl="sibTrans2D1" presStyleIdx="0" presStyleCnt="0"/>
      <dgm:spPr/>
    </dgm:pt>
    <dgm:pt modelId="{E980E842-3D0B-4D5D-89D5-056AA1A3479E}" type="pres">
      <dgm:prSet presAssocID="{6F39B56C-8E61-4012-94EF-AE2A1EE78ED0}" presName="compNode" presStyleCnt="0"/>
      <dgm:spPr/>
    </dgm:pt>
    <dgm:pt modelId="{76C634FA-1D65-4774-9F37-A1F1219B2A3F}" type="pres">
      <dgm:prSet presAssocID="{6F39B56C-8E61-4012-94EF-AE2A1EE78ED0}" presName="bkgdShape" presStyleLbl="node1" presStyleIdx="3" presStyleCnt="6"/>
      <dgm:spPr/>
    </dgm:pt>
    <dgm:pt modelId="{59C9BB12-836F-4440-894D-067BD3F3FA78}" type="pres">
      <dgm:prSet presAssocID="{6F39B56C-8E61-4012-94EF-AE2A1EE78ED0}" presName="nodeTx" presStyleLbl="node1" presStyleIdx="3" presStyleCnt="6">
        <dgm:presLayoutVars>
          <dgm:bulletEnabled val="1"/>
        </dgm:presLayoutVars>
      </dgm:prSet>
      <dgm:spPr/>
    </dgm:pt>
    <dgm:pt modelId="{9320A221-C47E-4BAC-AAAE-A8EFF915C5D8}" type="pres">
      <dgm:prSet presAssocID="{6F39B56C-8E61-4012-94EF-AE2A1EE78ED0}" presName="invisiNode" presStyleLbl="node1" presStyleIdx="3" presStyleCnt="6"/>
      <dgm:spPr/>
    </dgm:pt>
    <dgm:pt modelId="{9A4B3D73-9B25-4BD3-8E43-F48EC82A9C6D}" type="pres">
      <dgm:prSet presAssocID="{6F39B56C-8E61-4012-94EF-AE2A1EE78ED0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A6703E1E-F13E-4320-8733-15A8FD085695}" type="pres">
      <dgm:prSet presAssocID="{04C2716D-D2A7-4E2A-885F-A7376D4F8B31}" presName="sibTrans" presStyleLbl="sibTrans2D1" presStyleIdx="0" presStyleCnt="0"/>
      <dgm:spPr/>
    </dgm:pt>
    <dgm:pt modelId="{17EE00E5-D68A-471C-B508-88188FFCC3DC}" type="pres">
      <dgm:prSet presAssocID="{E4D1D43B-CC62-49C3-B833-75549829C8B6}" presName="compNode" presStyleCnt="0"/>
      <dgm:spPr/>
    </dgm:pt>
    <dgm:pt modelId="{9F1BEDAD-EDD6-454C-A164-9BFA9B9634F1}" type="pres">
      <dgm:prSet presAssocID="{E4D1D43B-CC62-49C3-B833-75549829C8B6}" presName="bkgdShape" presStyleLbl="node1" presStyleIdx="4" presStyleCnt="6"/>
      <dgm:spPr/>
    </dgm:pt>
    <dgm:pt modelId="{75018970-DED8-44BB-B508-78EB0E42CD62}" type="pres">
      <dgm:prSet presAssocID="{E4D1D43B-CC62-49C3-B833-75549829C8B6}" presName="nodeTx" presStyleLbl="node1" presStyleIdx="4" presStyleCnt="6">
        <dgm:presLayoutVars>
          <dgm:bulletEnabled val="1"/>
        </dgm:presLayoutVars>
      </dgm:prSet>
      <dgm:spPr/>
    </dgm:pt>
    <dgm:pt modelId="{9208D618-65E2-42F9-BBFA-934D043273C6}" type="pres">
      <dgm:prSet presAssocID="{E4D1D43B-CC62-49C3-B833-75549829C8B6}" presName="invisiNode" presStyleLbl="node1" presStyleIdx="4" presStyleCnt="6"/>
      <dgm:spPr/>
    </dgm:pt>
    <dgm:pt modelId="{860F2C57-5772-46F9-BBAD-1D377231B764}" type="pres">
      <dgm:prSet presAssocID="{E4D1D43B-CC62-49C3-B833-75549829C8B6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ce Car with solid fill"/>
        </a:ext>
      </dgm:extLst>
    </dgm:pt>
    <dgm:pt modelId="{D0AFF10E-23B2-4267-8CE4-91A0BCB1044A}" type="pres">
      <dgm:prSet presAssocID="{F188DF35-4BC0-4619-A45A-AA74EC21F2B5}" presName="sibTrans" presStyleLbl="sibTrans2D1" presStyleIdx="0" presStyleCnt="0"/>
      <dgm:spPr/>
    </dgm:pt>
    <dgm:pt modelId="{AB61D7BF-C9CB-4811-88C3-796E3B7D2583}" type="pres">
      <dgm:prSet presAssocID="{90EE8B3C-04F4-4ADE-93A1-6C8D035C675F}" presName="compNode" presStyleCnt="0"/>
      <dgm:spPr/>
    </dgm:pt>
    <dgm:pt modelId="{7D283ABD-3D77-4A17-86D2-17B4376B5614}" type="pres">
      <dgm:prSet presAssocID="{90EE8B3C-04F4-4ADE-93A1-6C8D035C675F}" presName="bkgdShape" presStyleLbl="node1" presStyleIdx="5" presStyleCnt="6"/>
      <dgm:spPr/>
    </dgm:pt>
    <dgm:pt modelId="{6F684A89-BC32-46DE-B698-9E219D51B634}" type="pres">
      <dgm:prSet presAssocID="{90EE8B3C-04F4-4ADE-93A1-6C8D035C675F}" presName="nodeTx" presStyleLbl="node1" presStyleIdx="5" presStyleCnt="6">
        <dgm:presLayoutVars>
          <dgm:bulletEnabled val="1"/>
        </dgm:presLayoutVars>
      </dgm:prSet>
      <dgm:spPr/>
    </dgm:pt>
    <dgm:pt modelId="{17BBAF5A-5312-46E0-A45C-36A79FE250BF}" type="pres">
      <dgm:prSet presAssocID="{90EE8B3C-04F4-4ADE-93A1-6C8D035C675F}" presName="invisiNode" presStyleLbl="node1" presStyleIdx="5" presStyleCnt="6"/>
      <dgm:spPr/>
    </dgm:pt>
    <dgm:pt modelId="{0E68419D-923F-4B52-B983-446553003C0A}" type="pres">
      <dgm:prSet presAssocID="{90EE8B3C-04F4-4ADE-93A1-6C8D035C675F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</dgm:ptLst>
  <dgm:cxnLst>
    <dgm:cxn modelId="{B0DACC02-4E10-412E-BC9D-89B7782B6B19}" type="presOf" srcId="{90EE8B3C-04F4-4ADE-93A1-6C8D035C675F}" destId="{7D283ABD-3D77-4A17-86D2-17B4376B5614}" srcOrd="0" destOrd="0" presId="urn:microsoft.com/office/officeart/2005/8/layout/hList7"/>
    <dgm:cxn modelId="{B05F8D18-B7CA-4D30-A821-4E4F7B45DFB7}" type="presOf" srcId="{3017B0BC-DEE7-4C8A-B4AC-919AF2B9D42D}" destId="{6533F9BA-8652-44FC-B262-04EFB6D3659C}" srcOrd="0" destOrd="0" presId="urn:microsoft.com/office/officeart/2005/8/layout/hList7"/>
    <dgm:cxn modelId="{BDBE021E-F591-402A-BAC0-99DB05DF4E89}" srcId="{3017B0BC-DEE7-4C8A-B4AC-919AF2B9D42D}" destId="{0AABC5F9-B03E-4A07-A38F-79D9EF2D631E}" srcOrd="2" destOrd="0" parTransId="{33072948-A3D4-4A9B-B24A-9CBCABB2F4E8}" sibTransId="{5F54D523-C670-40DA-A653-3A91FBC7C3F9}"/>
    <dgm:cxn modelId="{60F8021E-6397-41F9-A387-D84F0253032D}" type="presOf" srcId="{5096E64C-6BC1-4308-AF49-227702C009DC}" destId="{1B346398-A588-4E14-A6B4-23F0F098DBDF}" srcOrd="0" destOrd="0" presId="urn:microsoft.com/office/officeart/2005/8/layout/hList7"/>
    <dgm:cxn modelId="{D487B31F-E535-4E6C-B1CF-59320D563BB5}" type="presOf" srcId="{284ABC5B-3FFE-4A9D-AB0B-B39293FA4805}" destId="{CE3797AD-9A04-4749-BEEA-E6C979DB28E0}" srcOrd="1" destOrd="0" presId="urn:microsoft.com/office/officeart/2005/8/layout/hList7"/>
    <dgm:cxn modelId="{DCA8BD1F-A8DB-4649-8D7B-D213CA82A45C}" srcId="{3017B0BC-DEE7-4C8A-B4AC-919AF2B9D42D}" destId="{6F39B56C-8E61-4012-94EF-AE2A1EE78ED0}" srcOrd="3" destOrd="0" parTransId="{7302A383-3085-4824-AD51-993AEEB9DDBE}" sibTransId="{04C2716D-D2A7-4E2A-885F-A7376D4F8B31}"/>
    <dgm:cxn modelId="{03A39728-722C-40B9-BE9A-B2E373DAAAB3}" type="presOf" srcId="{90EE8B3C-04F4-4ADE-93A1-6C8D035C675F}" destId="{6F684A89-BC32-46DE-B698-9E219D51B634}" srcOrd="1" destOrd="0" presId="urn:microsoft.com/office/officeart/2005/8/layout/hList7"/>
    <dgm:cxn modelId="{BE572A29-91F2-420F-B07D-D16C92BEA1F2}" type="presOf" srcId="{729EB372-97EB-47B7-883C-B2453EA0BAC0}" destId="{6BCD95C2-4D71-4A35-B14C-8AE9E64A3186}" srcOrd="0" destOrd="0" presId="urn:microsoft.com/office/officeart/2005/8/layout/hList7"/>
    <dgm:cxn modelId="{A39B7134-06AA-4059-AB74-56680F68C2CE}" type="presOf" srcId="{E4D1D43B-CC62-49C3-B833-75549829C8B6}" destId="{9F1BEDAD-EDD6-454C-A164-9BFA9B9634F1}" srcOrd="0" destOrd="0" presId="urn:microsoft.com/office/officeart/2005/8/layout/hList7"/>
    <dgm:cxn modelId="{EA749334-4E04-4567-B313-23E95A135011}" type="presOf" srcId="{6F39B56C-8E61-4012-94EF-AE2A1EE78ED0}" destId="{59C9BB12-836F-4440-894D-067BD3F3FA78}" srcOrd="1" destOrd="0" presId="urn:microsoft.com/office/officeart/2005/8/layout/hList7"/>
    <dgm:cxn modelId="{65321337-7166-429C-8508-A8440140D945}" type="presOf" srcId="{6F39B56C-8E61-4012-94EF-AE2A1EE78ED0}" destId="{76C634FA-1D65-4774-9F37-A1F1219B2A3F}" srcOrd="0" destOrd="0" presId="urn:microsoft.com/office/officeart/2005/8/layout/hList7"/>
    <dgm:cxn modelId="{6E82403E-177E-4E0D-B9B7-E1DBD59251BE}" type="presOf" srcId="{5F54D523-C670-40DA-A653-3A91FBC7C3F9}" destId="{2FE66AE4-B5F7-40E5-8C8C-DDB24CDE8E62}" srcOrd="0" destOrd="0" presId="urn:microsoft.com/office/officeart/2005/8/layout/hList7"/>
    <dgm:cxn modelId="{2DD9B568-593E-4289-9C01-22EEB05D29D7}" srcId="{3017B0BC-DEE7-4C8A-B4AC-919AF2B9D42D}" destId="{284ABC5B-3FFE-4A9D-AB0B-B39293FA4805}" srcOrd="0" destOrd="0" parTransId="{79043138-7317-4807-B0D0-A7FFB70982E4}" sibTransId="{6D2B15E3-5BE8-4C50-8156-4EA985F70EC4}"/>
    <dgm:cxn modelId="{F9497775-AE82-49F4-9B4F-C544C229A32D}" srcId="{3017B0BC-DEE7-4C8A-B4AC-919AF2B9D42D}" destId="{729EB372-97EB-47B7-883C-B2453EA0BAC0}" srcOrd="1" destOrd="0" parTransId="{F611F9CC-2A8E-4C3D-B0C6-13D5B5B64FDB}" sibTransId="{5096E64C-6BC1-4308-AF49-227702C009DC}"/>
    <dgm:cxn modelId="{D1E5D379-FDB6-4CD1-A6C7-369F4013B955}" type="presOf" srcId="{F188DF35-4BC0-4619-A45A-AA74EC21F2B5}" destId="{D0AFF10E-23B2-4267-8CE4-91A0BCB1044A}" srcOrd="0" destOrd="0" presId="urn:microsoft.com/office/officeart/2005/8/layout/hList7"/>
    <dgm:cxn modelId="{6FCFEC8C-9E15-4BB5-9D36-C478541AD2AC}" type="presOf" srcId="{E4D1D43B-CC62-49C3-B833-75549829C8B6}" destId="{75018970-DED8-44BB-B508-78EB0E42CD62}" srcOrd="1" destOrd="0" presId="urn:microsoft.com/office/officeart/2005/8/layout/hList7"/>
    <dgm:cxn modelId="{41B50E92-D0BF-4A37-AEE2-F999EF9F0C36}" type="presOf" srcId="{6D2B15E3-5BE8-4C50-8156-4EA985F70EC4}" destId="{E39A5171-9A6F-44B8-9CA3-8541997CA578}" srcOrd="0" destOrd="0" presId="urn:microsoft.com/office/officeart/2005/8/layout/hList7"/>
    <dgm:cxn modelId="{D2C99399-E597-4E39-977C-AF0EAB59034D}" type="presOf" srcId="{04C2716D-D2A7-4E2A-885F-A7376D4F8B31}" destId="{A6703E1E-F13E-4320-8733-15A8FD085695}" srcOrd="0" destOrd="0" presId="urn:microsoft.com/office/officeart/2005/8/layout/hList7"/>
    <dgm:cxn modelId="{36F90DCB-6DB1-498B-BD05-0EFDABB68106}" type="presOf" srcId="{0AABC5F9-B03E-4A07-A38F-79D9EF2D631E}" destId="{4495B6E5-9D1C-447B-B2DA-2CB04DA57C07}" srcOrd="1" destOrd="0" presId="urn:microsoft.com/office/officeart/2005/8/layout/hList7"/>
    <dgm:cxn modelId="{1C3D8DCD-F642-455A-A383-A2F330D4C9B6}" type="presOf" srcId="{0AABC5F9-B03E-4A07-A38F-79D9EF2D631E}" destId="{103A39D6-A77A-405B-8D44-092EC8DC9895}" srcOrd="0" destOrd="0" presId="urn:microsoft.com/office/officeart/2005/8/layout/hList7"/>
    <dgm:cxn modelId="{978C92D9-A159-4DBD-946C-F31231511F23}" type="presOf" srcId="{729EB372-97EB-47B7-883C-B2453EA0BAC0}" destId="{27920EEA-AA80-4415-86F1-F2BD0A9098A2}" srcOrd="1" destOrd="0" presId="urn:microsoft.com/office/officeart/2005/8/layout/hList7"/>
    <dgm:cxn modelId="{1C4434DB-8F89-4EAE-9AD8-88F77E3DA125}" type="presOf" srcId="{284ABC5B-3FFE-4A9D-AB0B-B39293FA4805}" destId="{9A8C1060-4509-46E4-A37D-64114440B3D7}" srcOrd="0" destOrd="0" presId="urn:microsoft.com/office/officeart/2005/8/layout/hList7"/>
    <dgm:cxn modelId="{7D8958F3-9BEE-4D2C-8D29-F33465CEECFE}" srcId="{3017B0BC-DEE7-4C8A-B4AC-919AF2B9D42D}" destId="{E4D1D43B-CC62-49C3-B833-75549829C8B6}" srcOrd="4" destOrd="0" parTransId="{7283E598-1A0F-45AC-849F-F92F05EE035B}" sibTransId="{F188DF35-4BC0-4619-A45A-AA74EC21F2B5}"/>
    <dgm:cxn modelId="{EC84C1F9-7586-422D-8462-4D4E4753BCF4}" srcId="{3017B0BC-DEE7-4C8A-B4AC-919AF2B9D42D}" destId="{90EE8B3C-04F4-4ADE-93A1-6C8D035C675F}" srcOrd="5" destOrd="0" parTransId="{386ECBAD-7396-4200-BEC7-7407E2654F38}" sibTransId="{742FC219-CF88-43F8-8369-9A6616594148}"/>
    <dgm:cxn modelId="{5BBECAA4-9479-4416-BD07-C7AF6A2E291C}" type="presParOf" srcId="{6533F9BA-8652-44FC-B262-04EFB6D3659C}" destId="{C4C61851-8E92-4E83-84C1-FDDED3BEAB03}" srcOrd="0" destOrd="0" presId="urn:microsoft.com/office/officeart/2005/8/layout/hList7"/>
    <dgm:cxn modelId="{014EF55C-29D5-4FA2-83BC-F827827005CB}" type="presParOf" srcId="{6533F9BA-8652-44FC-B262-04EFB6D3659C}" destId="{BF28DEDD-5F55-4F26-A00E-733F824B6716}" srcOrd="1" destOrd="0" presId="urn:microsoft.com/office/officeart/2005/8/layout/hList7"/>
    <dgm:cxn modelId="{455D0828-3343-44AA-9B79-5D1F8F402BF2}" type="presParOf" srcId="{BF28DEDD-5F55-4F26-A00E-733F824B6716}" destId="{849A5A66-ECD9-4D4F-BD38-D3B8CB4720AA}" srcOrd="0" destOrd="0" presId="urn:microsoft.com/office/officeart/2005/8/layout/hList7"/>
    <dgm:cxn modelId="{AAA90FC2-6857-4AFB-AB41-B089CE533AA1}" type="presParOf" srcId="{849A5A66-ECD9-4D4F-BD38-D3B8CB4720AA}" destId="{9A8C1060-4509-46E4-A37D-64114440B3D7}" srcOrd="0" destOrd="0" presId="urn:microsoft.com/office/officeart/2005/8/layout/hList7"/>
    <dgm:cxn modelId="{FA0DE588-0871-4BA1-A4E4-9254F0F39B36}" type="presParOf" srcId="{849A5A66-ECD9-4D4F-BD38-D3B8CB4720AA}" destId="{CE3797AD-9A04-4749-BEEA-E6C979DB28E0}" srcOrd="1" destOrd="0" presId="urn:microsoft.com/office/officeart/2005/8/layout/hList7"/>
    <dgm:cxn modelId="{8B3313E8-D47D-4B1A-937A-9FC3F6813ABB}" type="presParOf" srcId="{849A5A66-ECD9-4D4F-BD38-D3B8CB4720AA}" destId="{5C360795-2102-48CF-AA8F-47E796681319}" srcOrd="2" destOrd="0" presId="urn:microsoft.com/office/officeart/2005/8/layout/hList7"/>
    <dgm:cxn modelId="{9E330350-3559-4DFA-81C6-37DEF813BEAD}" type="presParOf" srcId="{849A5A66-ECD9-4D4F-BD38-D3B8CB4720AA}" destId="{5D274643-3EAB-4FF9-AE03-B5D765932193}" srcOrd="3" destOrd="0" presId="urn:microsoft.com/office/officeart/2005/8/layout/hList7"/>
    <dgm:cxn modelId="{975A6599-4EF6-4541-A9EC-11B6041A55FB}" type="presParOf" srcId="{BF28DEDD-5F55-4F26-A00E-733F824B6716}" destId="{E39A5171-9A6F-44B8-9CA3-8541997CA578}" srcOrd="1" destOrd="0" presId="urn:microsoft.com/office/officeart/2005/8/layout/hList7"/>
    <dgm:cxn modelId="{3A38533B-6805-4D4A-93C8-83574CB40798}" type="presParOf" srcId="{BF28DEDD-5F55-4F26-A00E-733F824B6716}" destId="{CFE56F51-9052-41D9-B1F3-0E560E9854C3}" srcOrd="2" destOrd="0" presId="urn:microsoft.com/office/officeart/2005/8/layout/hList7"/>
    <dgm:cxn modelId="{1511DE55-89C5-44D1-AF25-7F2E4046447E}" type="presParOf" srcId="{CFE56F51-9052-41D9-B1F3-0E560E9854C3}" destId="{6BCD95C2-4D71-4A35-B14C-8AE9E64A3186}" srcOrd="0" destOrd="0" presId="urn:microsoft.com/office/officeart/2005/8/layout/hList7"/>
    <dgm:cxn modelId="{AAE21DF7-AAB1-41F6-AE47-25385960F25A}" type="presParOf" srcId="{CFE56F51-9052-41D9-B1F3-0E560E9854C3}" destId="{27920EEA-AA80-4415-86F1-F2BD0A9098A2}" srcOrd="1" destOrd="0" presId="urn:microsoft.com/office/officeart/2005/8/layout/hList7"/>
    <dgm:cxn modelId="{1C649925-D7F1-4C21-86A0-EF9338F855E1}" type="presParOf" srcId="{CFE56F51-9052-41D9-B1F3-0E560E9854C3}" destId="{BFDE157C-905B-44C8-AD7E-5559E2751A1A}" srcOrd="2" destOrd="0" presId="urn:microsoft.com/office/officeart/2005/8/layout/hList7"/>
    <dgm:cxn modelId="{0FBB6213-F8FB-4A56-A289-8EDD698ECC3C}" type="presParOf" srcId="{CFE56F51-9052-41D9-B1F3-0E560E9854C3}" destId="{022C911B-B5D8-4C85-80CC-22D8B74D0785}" srcOrd="3" destOrd="0" presId="urn:microsoft.com/office/officeart/2005/8/layout/hList7"/>
    <dgm:cxn modelId="{D4316313-B8B8-4E29-B3A3-E6CA101A54E8}" type="presParOf" srcId="{BF28DEDD-5F55-4F26-A00E-733F824B6716}" destId="{1B346398-A588-4E14-A6B4-23F0F098DBDF}" srcOrd="3" destOrd="0" presId="urn:microsoft.com/office/officeart/2005/8/layout/hList7"/>
    <dgm:cxn modelId="{DFA10220-B512-49A8-967D-209DDF51539C}" type="presParOf" srcId="{BF28DEDD-5F55-4F26-A00E-733F824B6716}" destId="{0B3E8645-CF07-475F-B9E7-571D8F2FE532}" srcOrd="4" destOrd="0" presId="urn:microsoft.com/office/officeart/2005/8/layout/hList7"/>
    <dgm:cxn modelId="{8FA2609E-19E9-452A-9EE7-7322230C9820}" type="presParOf" srcId="{0B3E8645-CF07-475F-B9E7-571D8F2FE532}" destId="{103A39D6-A77A-405B-8D44-092EC8DC9895}" srcOrd="0" destOrd="0" presId="urn:microsoft.com/office/officeart/2005/8/layout/hList7"/>
    <dgm:cxn modelId="{750FA46D-FBDC-45EA-B0DD-A887B4B2A3D4}" type="presParOf" srcId="{0B3E8645-CF07-475F-B9E7-571D8F2FE532}" destId="{4495B6E5-9D1C-447B-B2DA-2CB04DA57C07}" srcOrd="1" destOrd="0" presId="urn:microsoft.com/office/officeart/2005/8/layout/hList7"/>
    <dgm:cxn modelId="{874FB4BF-2185-489D-9E2C-936240B4ECD8}" type="presParOf" srcId="{0B3E8645-CF07-475F-B9E7-571D8F2FE532}" destId="{42BC69A7-E109-4918-B0F5-22C6DBF83821}" srcOrd="2" destOrd="0" presId="urn:microsoft.com/office/officeart/2005/8/layout/hList7"/>
    <dgm:cxn modelId="{09C828E7-5F64-4C87-81D7-C8CD003A16F3}" type="presParOf" srcId="{0B3E8645-CF07-475F-B9E7-571D8F2FE532}" destId="{C034BA0C-6E4E-4223-8546-B905B8BFACBE}" srcOrd="3" destOrd="0" presId="urn:microsoft.com/office/officeart/2005/8/layout/hList7"/>
    <dgm:cxn modelId="{2D515E1B-F72C-4121-9EDE-A6F8BE1DA743}" type="presParOf" srcId="{BF28DEDD-5F55-4F26-A00E-733F824B6716}" destId="{2FE66AE4-B5F7-40E5-8C8C-DDB24CDE8E62}" srcOrd="5" destOrd="0" presId="urn:microsoft.com/office/officeart/2005/8/layout/hList7"/>
    <dgm:cxn modelId="{CCDEF733-3DF7-47E8-A743-C336DCBE600C}" type="presParOf" srcId="{BF28DEDD-5F55-4F26-A00E-733F824B6716}" destId="{E980E842-3D0B-4D5D-89D5-056AA1A3479E}" srcOrd="6" destOrd="0" presId="urn:microsoft.com/office/officeart/2005/8/layout/hList7"/>
    <dgm:cxn modelId="{15FE2ECF-103F-4072-9BAD-C97512019ED0}" type="presParOf" srcId="{E980E842-3D0B-4D5D-89D5-056AA1A3479E}" destId="{76C634FA-1D65-4774-9F37-A1F1219B2A3F}" srcOrd="0" destOrd="0" presId="urn:microsoft.com/office/officeart/2005/8/layout/hList7"/>
    <dgm:cxn modelId="{02F7045A-81F2-4490-AD39-C5BF0BBCCFA5}" type="presParOf" srcId="{E980E842-3D0B-4D5D-89D5-056AA1A3479E}" destId="{59C9BB12-836F-4440-894D-067BD3F3FA78}" srcOrd="1" destOrd="0" presId="urn:microsoft.com/office/officeart/2005/8/layout/hList7"/>
    <dgm:cxn modelId="{13FBB79F-C084-4D20-B523-B5162D9F8C5D}" type="presParOf" srcId="{E980E842-3D0B-4D5D-89D5-056AA1A3479E}" destId="{9320A221-C47E-4BAC-AAAE-A8EFF915C5D8}" srcOrd="2" destOrd="0" presId="urn:microsoft.com/office/officeart/2005/8/layout/hList7"/>
    <dgm:cxn modelId="{CA800DCA-C62B-41E5-8C36-1A4CE16FF0B7}" type="presParOf" srcId="{E980E842-3D0B-4D5D-89D5-056AA1A3479E}" destId="{9A4B3D73-9B25-4BD3-8E43-F48EC82A9C6D}" srcOrd="3" destOrd="0" presId="urn:microsoft.com/office/officeart/2005/8/layout/hList7"/>
    <dgm:cxn modelId="{3A84A5E1-438B-4FB7-9E22-06D107AFEB98}" type="presParOf" srcId="{BF28DEDD-5F55-4F26-A00E-733F824B6716}" destId="{A6703E1E-F13E-4320-8733-15A8FD085695}" srcOrd="7" destOrd="0" presId="urn:microsoft.com/office/officeart/2005/8/layout/hList7"/>
    <dgm:cxn modelId="{ADC72089-5DA4-4F31-82BB-93451CCCE699}" type="presParOf" srcId="{BF28DEDD-5F55-4F26-A00E-733F824B6716}" destId="{17EE00E5-D68A-471C-B508-88188FFCC3DC}" srcOrd="8" destOrd="0" presId="urn:microsoft.com/office/officeart/2005/8/layout/hList7"/>
    <dgm:cxn modelId="{BCF7DD75-224F-42C1-8B7B-F91CD5757D2A}" type="presParOf" srcId="{17EE00E5-D68A-471C-B508-88188FFCC3DC}" destId="{9F1BEDAD-EDD6-454C-A164-9BFA9B9634F1}" srcOrd="0" destOrd="0" presId="urn:microsoft.com/office/officeart/2005/8/layout/hList7"/>
    <dgm:cxn modelId="{595832C8-6AB8-4D15-89D2-9A84E9458EF6}" type="presParOf" srcId="{17EE00E5-D68A-471C-B508-88188FFCC3DC}" destId="{75018970-DED8-44BB-B508-78EB0E42CD62}" srcOrd="1" destOrd="0" presId="urn:microsoft.com/office/officeart/2005/8/layout/hList7"/>
    <dgm:cxn modelId="{80EC04DE-A2CA-4837-8971-77845AFC021E}" type="presParOf" srcId="{17EE00E5-D68A-471C-B508-88188FFCC3DC}" destId="{9208D618-65E2-42F9-BBFA-934D043273C6}" srcOrd="2" destOrd="0" presId="urn:microsoft.com/office/officeart/2005/8/layout/hList7"/>
    <dgm:cxn modelId="{BACFFB47-61A2-4690-9ADA-F6092AA92693}" type="presParOf" srcId="{17EE00E5-D68A-471C-B508-88188FFCC3DC}" destId="{860F2C57-5772-46F9-BBAD-1D377231B764}" srcOrd="3" destOrd="0" presId="urn:microsoft.com/office/officeart/2005/8/layout/hList7"/>
    <dgm:cxn modelId="{92149CFC-7D9C-46C0-AC67-8C28A1630223}" type="presParOf" srcId="{BF28DEDD-5F55-4F26-A00E-733F824B6716}" destId="{D0AFF10E-23B2-4267-8CE4-91A0BCB1044A}" srcOrd="9" destOrd="0" presId="urn:microsoft.com/office/officeart/2005/8/layout/hList7"/>
    <dgm:cxn modelId="{6D7C802F-86D2-4CA8-9162-74C7096F646C}" type="presParOf" srcId="{BF28DEDD-5F55-4F26-A00E-733F824B6716}" destId="{AB61D7BF-C9CB-4811-88C3-796E3B7D2583}" srcOrd="10" destOrd="0" presId="urn:microsoft.com/office/officeart/2005/8/layout/hList7"/>
    <dgm:cxn modelId="{D1C21314-7A53-4159-918F-8598DC3141EE}" type="presParOf" srcId="{AB61D7BF-C9CB-4811-88C3-796E3B7D2583}" destId="{7D283ABD-3D77-4A17-86D2-17B4376B5614}" srcOrd="0" destOrd="0" presId="urn:microsoft.com/office/officeart/2005/8/layout/hList7"/>
    <dgm:cxn modelId="{8C620B1B-BB96-42B3-86F3-4D179A07E1BA}" type="presParOf" srcId="{AB61D7BF-C9CB-4811-88C3-796E3B7D2583}" destId="{6F684A89-BC32-46DE-B698-9E219D51B634}" srcOrd="1" destOrd="0" presId="urn:microsoft.com/office/officeart/2005/8/layout/hList7"/>
    <dgm:cxn modelId="{F53EE8BD-9EA5-44CF-AE4E-498E22E9D6CE}" type="presParOf" srcId="{AB61D7BF-C9CB-4811-88C3-796E3B7D2583}" destId="{17BBAF5A-5312-46E0-A45C-36A79FE250BF}" srcOrd="2" destOrd="0" presId="urn:microsoft.com/office/officeart/2005/8/layout/hList7"/>
    <dgm:cxn modelId="{363D40CA-D731-4DD7-BE16-97632CF4A149}" type="presParOf" srcId="{AB61D7BF-C9CB-4811-88C3-796E3B7D2583}" destId="{0E68419D-923F-4B52-B983-446553003C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AD9E-8E19-49AF-B284-B273C1B95342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 to FINKI Cloud</a:t>
          </a:r>
        </a:p>
      </dsp:txBody>
      <dsp:txXfrm>
        <a:off x="38638" y="45464"/>
        <a:ext cx="10438324" cy="714229"/>
      </dsp:txXfrm>
    </dsp:sp>
    <dsp:sp modelId="{2D079D2E-F40A-467D-BA33-55D7DDDCE6EC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need for a centralized compute infrastructure </a:t>
          </a:r>
        </a:p>
      </dsp:txBody>
      <dsp:txXfrm>
        <a:off x="38638" y="932009"/>
        <a:ext cx="10438324" cy="714229"/>
      </dsp:txXfrm>
    </dsp:sp>
    <dsp:sp modelId="{DFBEA0FC-94F0-4DAD-964D-6FDB8ADC076C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Opening the service to external users</a:t>
          </a:r>
        </a:p>
      </dsp:txBody>
      <dsp:txXfrm>
        <a:off x="38638" y="1818554"/>
        <a:ext cx="10438324" cy="714229"/>
      </dsp:txXfrm>
    </dsp:sp>
    <dsp:sp modelId="{F34322C4-E638-44A0-A0F7-2AC460BF2032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Integration with the NI4OS AAI</a:t>
          </a:r>
        </a:p>
      </dsp:txBody>
      <dsp:txXfrm>
        <a:off x="38638" y="2705099"/>
        <a:ext cx="10438324" cy="714229"/>
      </dsp:txXfrm>
    </dsp:sp>
    <dsp:sp modelId="{7BD3DA67-14F7-43E7-9BFA-C1363B355692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Added value and EOSC integration</a:t>
          </a:r>
        </a:p>
      </dsp:txBody>
      <dsp:txXfrm>
        <a:off x="38638" y="3591644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4C92-1E46-4B14-B4FB-441B0CC22629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Deployment of virtual resources in a matter of minutes</a:t>
          </a:r>
        </a:p>
      </dsp:txBody>
      <dsp:txXfrm rot="-5400000">
        <a:off x="3785615" y="118169"/>
        <a:ext cx="6697334" cy="603548"/>
      </dsp:txXfrm>
    </dsp:sp>
    <dsp:sp modelId="{99EB1E5C-1D9E-490B-983F-4F48F7E0EFA1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Fast</a:t>
          </a:r>
        </a:p>
      </dsp:txBody>
      <dsp:txXfrm>
        <a:off x="40813" y="42725"/>
        <a:ext cx="3703990" cy="754434"/>
      </dsp:txXfrm>
    </dsp:sp>
    <dsp:sp modelId="{9AC33475-05CB-4880-A9DF-9C72A3EE9196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Strict isolation between users by default, with an option for shared spaces</a:t>
          </a:r>
        </a:p>
      </dsp:txBody>
      <dsp:txXfrm rot="-5400000">
        <a:off x="3785615" y="996032"/>
        <a:ext cx="6697334" cy="603548"/>
      </dsp:txXfrm>
    </dsp:sp>
    <dsp:sp modelId="{C5384660-D073-4346-AB49-4D0C5F5794B6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4">
            <a:shade val="80000"/>
            <a:hueOff val="-128321"/>
            <a:satOff val="0"/>
            <a:lumOff val="8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Secure</a:t>
          </a:r>
        </a:p>
      </dsp:txBody>
      <dsp:txXfrm>
        <a:off x="40813" y="920588"/>
        <a:ext cx="3703990" cy="754434"/>
      </dsp:txXfrm>
    </dsp:sp>
    <dsp:sp modelId="{58C0EC0A-17DC-49E6-9756-4370B59A35FE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Intuitive interface with a wide selection of popular VM base images</a:t>
          </a:r>
        </a:p>
      </dsp:txBody>
      <dsp:txXfrm rot="-5400000">
        <a:off x="3785615" y="1873895"/>
        <a:ext cx="6697334" cy="603548"/>
      </dsp:txXfrm>
    </dsp:sp>
    <dsp:sp modelId="{5DA78C1C-B3C4-4D23-AC32-DFA9264CCC89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Familiar</a:t>
          </a:r>
        </a:p>
      </dsp:txBody>
      <dsp:txXfrm>
        <a:off x="40813" y="1798451"/>
        <a:ext cx="3703990" cy="754434"/>
      </dsp:txXfrm>
    </dsp:sp>
    <dsp:sp modelId="{C211A969-5743-494F-BAAE-BA3C2429640B}">
      <dsp:nvSpPr>
        <dsp:cNvPr id="0" name=""/>
        <dsp:cNvSpPr/>
      </dsp:nvSpPr>
      <dsp:spPr>
        <a:xfrm rot="5400000">
          <a:off x="6816183" y="-311460"/>
          <a:ext cx="668848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Wizard driven deployment processes without need for CLI interaction, by default</a:t>
          </a:r>
        </a:p>
      </dsp:txBody>
      <dsp:txXfrm rot="-5400000">
        <a:off x="3785615" y="2751758"/>
        <a:ext cx="6697334" cy="603548"/>
      </dsp:txXfrm>
    </dsp:sp>
    <dsp:sp modelId="{70FE7931-3BCC-4074-AE30-8423820F5128}">
      <dsp:nvSpPr>
        <dsp:cNvPr id="0" name=""/>
        <dsp:cNvSpPr/>
      </dsp:nvSpPr>
      <dsp:spPr>
        <a:xfrm>
          <a:off x="0" y="2635501"/>
          <a:ext cx="3785616" cy="836060"/>
        </a:xfrm>
        <a:prstGeom prst="roundRect">
          <a:avLst/>
        </a:prstGeom>
        <a:solidFill>
          <a:schemeClr val="accent4">
            <a:shade val="80000"/>
            <a:hueOff val="-384962"/>
            <a:satOff val="0"/>
            <a:lumOff val="254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Easy-to-use</a:t>
          </a:r>
        </a:p>
      </dsp:txBody>
      <dsp:txXfrm>
        <a:off x="40813" y="2676314"/>
        <a:ext cx="3703990" cy="754434"/>
      </dsp:txXfrm>
    </dsp:sp>
    <dsp:sp modelId="{624720E0-98E0-40F5-937D-4F257E752268}">
      <dsp:nvSpPr>
        <dsp:cNvPr id="0" name=""/>
        <dsp:cNvSpPr/>
      </dsp:nvSpPr>
      <dsp:spPr>
        <a:xfrm rot="5400000">
          <a:off x="6816183" y="566402"/>
          <a:ext cx="668848" cy="67299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Deployed on-premise at FCSE </a:t>
          </a:r>
        </a:p>
      </dsp:txBody>
      <dsp:txXfrm rot="-5400000">
        <a:off x="3785615" y="3629620"/>
        <a:ext cx="6697334" cy="603548"/>
      </dsp:txXfrm>
    </dsp:sp>
    <dsp:sp modelId="{61869662-D314-45E5-92E1-B9560C5B429D}">
      <dsp:nvSpPr>
        <dsp:cNvPr id="0" name=""/>
        <dsp:cNvSpPr/>
      </dsp:nvSpPr>
      <dsp:spPr>
        <a:xfrm>
          <a:off x="0" y="3513364"/>
          <a:ext cx="3785616" cy="83606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 Sovereignty</a:t>
          </a:r>
        </a:p>
      </dsp:txBody>
      <dsp:txXfrm>
        <a:off x="40813" y="3554177"/>
        <a:ext cx="3703990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C1060-4509-46E4-A37D-64114440B3D7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User mobility and collaboration</a:t>
          </a:r>
        </a:p>
      </dsp:txBody>
      <dsp:txXfrm>
        <a:off x="128" y="1740535"/>
        <a:ext cx="1709811" cy="1740535"/>
      </dsp:txXfrm>
    </dsp:sp>
    <dsp:sp modelId="{5D274643-3EAB-4FF9-AE03-B5D765932193}">
      <dsp:nvSpPr>
        <dsp:cNvPr id="0" name=""/>
        <dsp:cNvSpPr/>
      </dsp:nvSpPr>
      <dsp:spPr>
        <a:xfrm>
          <a:off x="13053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D95C2-4D71-4A35-B14C-8AE9E64A3186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Increased privacy and security</a:t>
          </a:r>
        </a:p>
      </dsp:txBody>
      <dsp:txXfrm>
        <a:off x="1761234" y="1740535"/>
        <a:ext cx="1709811" cy="1740535"/>
      </dsp:txXfrm>
    </dsp:sp>
    <dsp:sp modelId="{022C911B-B5D8-4C85-80CC-22D8B74D0785}">
      <dsp:nvSpPr>
        <dsp:cNvPr id="0" name=""/>
        <dsp:cNvSpPr/>
      </dsp:nvSpPr>
      <dsp:spPr>
        <a:xfrm>
          <a:off x="189164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3A39D6-A77A-405B-8D44-092EC8DC9895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Improved user experience</a:t>
          </a:r>
        </a:p>
      </dsp:txBody>
      <dsp:txXfrm>
        <a:off x="3522340" y="1740535"/>
        <a:ext cx="1709811" cy="1740535"/>
      </dsp:txXfrm>
    </dsp:sp>
    <dsp:sp modelId="{C034BA0C-6E4E-4223-8546-B905B8BFACBE}">
      <dsp:nvSpPr>
        <dsp:cNvPr id="0" name=""/>
        <dsp:cNvSpPr/>
      </dsp:nvSpPr>
      <dsp:spPr>
        <a:xfrm>
          <a:off x="365274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C634FA-1D65-4774-9F37-A1F1219B2A3F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Secure access based solely on users’ identity</a:t>
          </a:r>
        </a:p>
      </dsp:txBody>
      <dsp:txXfrm>
        <a:off x="5283447" y="1740535"/>
        <a:ext cx="1709811" cy="1740535"/>
      </dsp:txXfrm>
    </dsp:sp>
    <dsp:sp modelId="{9A4B3D73-9B25-4BD3-8E43-F48EC82A9C6D}">
      <dsp:nvSpPr>
        <dsp:cNvPr id="0" name=""/>
        <dsp:cNvSpPr/>
      </dsp:nvSpPr>
      <dsp:spPr>
        <a:xfrm>
          <a:off x="541385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1BEDAD-EDD6-454C-A164-9BFA9B9634F1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Faster service development</a:t>
          </a:r>
        </a:p>
      </dsp:txBody>
      <dsp:txXfrm>
        <a:off x="7044553" y="1740535"/>
        <a:ext cx="1709811" cy="1740535"/>
      </dsp:txXfrm>
    </dsp:sp>
    <dsp:sp modelId="{860F2C57-5772-46F9-BBAD-1D377231B764}">
      <dsp:nvSpPr>
        <dsp:cNvPr id="0" name=""/>
        <dsp:cNvSpPr/>
      </dsp:nvSpPr>
      <dsp:spPr>
        <a:xfrm>
          <a:off x="717496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283ABD-3D77-4A17-86D2-17B4376B5614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Easier service promotion</a:t>
          </a:r>
        </a:p>
      </dsp:txBody>
      <dsp:txXfrm>
        <a:off x="8805659" y="1740535"/>
        <a:ext cx="1709811" cy="1740535"/>
      </dsp:txXfrm>
    </dsp:sp>
    <dsp:sp modelId="{0E68419D-923F-4B52-B983-446553003C0A}">
      <dsp:nvSpPr>
        <dsp:cNvPr id="0" name=""/>
        <dsp:cNvSpPr/>
      </dsp:nvSpPr>
      <dsp:spPr>
        <a:xfrm>
          <a:off x="893606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C61851-8E92-4E83-84C1-FDDED3BEAB03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29/10/2021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7" descr="A picture containing blue&#10;&#10;Description automatically generated">
            <a:extLst>
              <a:ext uri="{FF2B5EF4-FFF2-40B4-BE49-F238E27FC236}">
                <a16:creationId xmlns:a16="http://schemas.microsoft.com/office/drawing/2014/main" id="{B1F9549B-98C8-CA4F-9641-6EB6956CF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9804" r="661" b="24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83655D-4F36-B643-802B-820D39D987FD}"/>
              </a:ext>
            </a:extLst>
          </p:cNvPr>
          <p:cNvSpPr/>
          <p:nvPr userDrawn="1"/>
        </p:nvSpPr>
        <p:spPr>
          <a:xfrm>
            <a:off x="0" y="5386404"/>
            <a:ext cx="12192000" cy="1471596"/>
          </a:xfrm>
          <a:prstGeom prst="rect">
            <a:avLst/>
          </a:prstGeom>
          <a:gradFill>
            <a:gsLst>
              <a:gs pos="0">
                <a:srgbClr val="16203D">
                  <a:alpha val="0"/>
                </a:srgbClr>
              </a:gs>
              <a:gs pos="100000">
                <a:srgbClr val="1620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3483-6EFE-47E8-8924-F483DCCF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9F65-4A79-4B8A-904F-4A4D8ECD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D6DD7-D201-4F35-A6B7-055858ACF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80398-A261-46DA-A285-86042578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34A78-72F0-490A-A418-3DBF8927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026D-946A-47DA-994D-C92A4D4A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1309-5BF2-4907-9522-3CF7EEA8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81A10-8781-4BF0-91A0-52B5DEA8E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BAE4F-CC75-41AF-8FB4-C474A1219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FFF4A-81A7-4494-A32C-50DBD33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E0AB-8B7B-4F75-9E50-ACEB1E22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5B5CA-92A8-4847-B8C7-48E8A24D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9344-2E8B-42A3-A9B4-BF93BEFC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E07BE-7399-4CC3-9C89-301378D29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998AD-F9FB-47E1-9461-634E38B2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58F5-7A63-468B-A107-65C15E34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07B6D-6892-44BF-A487-24F7E724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2CA83-41EF-4EC5-93A8-557DFEFE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20E44-B483-451D-8DC7-99292178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3FF7-DD52-4FF2-8153-BA1C6434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7C949-2397-489C-820B-5C4789EF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FB94-D770-4414-B68A-0E01C009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3D69-D8D5-4A87-9F04-DDCA2754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A4EAC-2AD1-40FF-BB15-D7E46434F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728B-37E8-44A6-A84D-2E1E9A9D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48EA-F884-4E94-BD24-E8100379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5AD01-77DB-41C1-A606-7CDF48CA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1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9B2B-5601-4164-B9D3-9B812BB8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2D8C-4407-4830-950D-8C1262386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801DC-D62C-4C4D-A797-E1739310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791B-D5B5-4CCD-A5BD-F39FB141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FB1D-2E54-41FD-A827-1DD63EC9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C821-288A-41A3-89F3-1F66858E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061A-5782-4D87-9CFA-AE781111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B2A66-8B9D-4684-9F4F-6EA655F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7DCE-FA0C-4578-95FC-44392B81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24219-4EAF-4CB8-9C7A-B427E159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B65E-459D-4EFD-95D6-DA7CAB74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6A05-B992-4DDB-AA65-794FCE871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11304-8F51-4BA2-848D-6A3F40A2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F047A-9D57-4D1C-AF10-ACF6FFF5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BC45-6639-44D3-BADC-7668CFCB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5B456-75AA-43AF-86E8-9172945E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190E-2451-4D1B-8D2C-CE0BB20E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9D42E-8431-43A4-A978-232698759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64837-502E-47A2-8A6A-3330BB1F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A6428-9EC9-4884-B0FC-7C3CF69E7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365F0-FCC7-46F8-BA05-02AB1DDD8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3DF45-3C71-4976-9530-21E00276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85484-7025-4008-A7F9-CDAF5143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A8EF8-78B9-45F8-B0F5-9D57236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80A7-AB92-4179-A97F-49796C4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CADB6-EAAC-4492-818E-91584ACB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E685F-ED77-4E0C-87F2-CFFC8931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D66DC-122C-42DB-9A32-B3D75AF1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246C8-101F-4396-B2C1-DDF3D1AE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4D0D4-F1FF-46DB-9D17-5AEFA841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236C-D414-475E-9F37-29635E6B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-100585" y="-1"/>
            <a:ext cx="9153144" cy="130915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3000">
                <a:srgbClr val="161F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pic>
        <p:nvPicPr>
          <p:cNvPr id="14" name="Picture 13" descr="A picture containing blue&#10;&#10;Description automatically generated">
            <a:extLst>
              <a:ext uri="{FF2B5EF4-FFF2-40B4-BE49-F238E27FC236}">
                <a16:creationId xmlns:a16="http://schemas.microsoft.com/office/drawing/2014/main" id="{7357FA2E-707C-FB4E-A3C6-73646602E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41060" r="11789" b="23091"/>
          <a:stretch/>
        </p:blipFill>
        <p:spPr>
          <a:xfrm>
            <a:off x="9052559" y="-1"/>
            <a:ext cx="3139439" cy="1309153"/>
          </a:xfrm>
          <a:prstGeom prst="rect">
            <a:avLst/>
          </a:prstGeom>
        </p:spPr>
      </p:pic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820527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EE505-22F8-9543-A88C-1372B7054514}"/>
              </a:ext>
            </a:extLst>
          </p:cNvPr>
          <p:cNvSpPr txBox="1"/>
          <p:nvPr userDrawn="1"/>
        </p:nvSpPr>
        <p:spPr>
          <a:xfrm>
            <a:off x="409240" y="6545426"/>
            <a:ext cx="287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see-userforum2021.geant.org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1D2A9-0555-4711-810D-B35BA640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3DF2-D7C4-4BF0-B278-C3592973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69BA-3E0F-42A8-9856-366E6A21F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65B-9F64-42EC-8F8E-1DCCEC83AB3B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CFC4-FECC-47C1-8CFE-4CBEE493F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0B00-CD3A-4F0C-BDBF-31D9D423B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DAE3-0324-4533-A7E0-BCBC4E75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/id/e9ba68b9-5f2d-4359-9372-b6fffd8ccb24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openstack.finki.ukim.m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atalogue.ni4os.eu/?_=/resource/id/e8761c52-d713-4461-8dc9-87445f359f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97" y="668296"/>
            <a:ext cx="1209982" cy="52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1222927" y="2275644"/>
            <a:ext cx="817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Leveraging Centralized AAI for Access to Research Resources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33EC3D-5CB9-874A-8100-37281080F980}"/>
              </a:ext>
            </a:extLst>
          </p:cNvPr>
          <p:cNvSpPr txBox="1"/>
          <p:nvPr/>
        </p:nvSpPr>
        <p:spPr>
          <a:xfrm>
            <a:off x="1222927" y="807064"/>
            <a:ext cx="5975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2021 SEE USER FORUM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A76D3D-8DFD-7248-AF31-CBC1F6DA8DA3}"/>
              </a:ext>
            </a:extLst>
          </p:cNvPr>
          <p:cNvSpPr txBox="1"/>
          <p:nvPr/>
        </p:nvSpPr>
        <p:spPr>
          <a:xfrm>
            <a:off x="1212057" y="1409310"/>
            <a:ext cx="44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3-4 November 2021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1874823" y="6148284"/>
            <a:ext cx="67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1282450" y="6189822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A9D4B6-A257-E141-86A2-54AED9D01772}"/>
              </a:ext>
            </a:extLst>
          </p:cNvPr>
          <p:cNvSpPr txBox="1"/>
          <p:nvPr/>
        </p:nvSpPr>
        <p:spPr>
          <a:xfrm>
            <a:off x="1222927" y="3475973"/>
            <a:ext cx="817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Vojdan Kjorveziroski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9D945A-2DB4-4BA9-8B31-6A8F932CA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939154"/>
              </p:ext>
            </p:extLst>
          </p:nvPr>
        </p:nvGraphicFramePr>
        <p:xfrm>
          <a:off x="838200" y="15039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157CC8-C6A9-4034-9FA4-293C29AA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Benefits of an AAI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76C99-17D3-4A24-BD10-D532C9BEB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1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3F351-B7A2-4E61-8E6D-57A02762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NI4OS AAI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A2BF1-B3B7-4FF2-82AB-A8FCB5F3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782A4-2CD2-4605-BC5E-C36D77CB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1093"/>
            <a:ext cx="2696096" cy="169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7055211-9BCC-4707-B7FD-C261C5CFF83B}"/>
              </a:ext>
            </a:extLst>
          </p:cNvPr>
          <p:cNvSpPr/>
          <p:nvPr/>
        </p:nvSpPr>
        <p:spPr>
          <a:xfrm>
            <a:off x="3615542" y="2822502"/>
            <a:ext cx="509451" cy="11103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2EB37-1093-45BB-B380-A24210CB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2031094"/>
            <a:ext cx="6842565" cy="1693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FB84BB-B3AE-44BE-8AE6-8EE5328B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204" y="4279344"/>
            <a:ext cx="1693601" cy="1853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B72C9AE-FA8E-4260-9C22-36559F9B64E9}"/>
              </a:ext>
            </a:extLst>
          </p:cNvPr>
          <p:cNvSpPr/>
          <p:nvPr/>
        </p:nvSpPr>
        <p:spPr>
          <a:xfrm>
            <a:off x="10130246" y="3845804"/>
            <a:ext cx="130629" cy="333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380FD-C415-469F-8134-A36B1B81F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24465"/>
            <a:ext cx="4416093" cy="2329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B521A293-E7C9-4A78-AE58-2550F236FDE6}"/>
              </a:ext>
            </a:extLst>
          </p:cNvPr>
          <p:cNvSpPr/>
          <p:nvPr/>
        </p:nvSpPr>
        <p:spPr>
          <a:xfrm>
            <a:off x="6494851" y="4994740"/>
            <a:ext cx="1619794" cy="18941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2C05E-05BA-4A29-BB58-D6634934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NI4OS AAI in Action: Showtime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0FB61-BD89-44DE-B625-FD0980420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7E1A9-6B4B-48CA-A53D-36FF8732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66" y="1961690"/>
            <a:ext cx="6133193" cy="3886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987EA-817A-4688-A5C7-145E981D7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1"/>
          <a:stretch/>
        </p:blipFill>
        <p:spPr>
          <a:xfrm>
            <a:off x="997916" y="2227811"/>
            <a:ext cx="1686850" cy="3114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91AB3B7-39D7-4949-94E7-21C805F6CCDF}"/>
              </a:ext>
            </a:extLst>
          </p:cNvPr>
          <p:cNvSpPr/>
          <p:nvPr/>
        </p:nvSpPr>
        <p:spPr>
          <a:xfrm>
            <a:off x="2844482" y="3521562"/>
            <a:ext cx="1156063" cy="2612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63BB-1F41-430D-A3D9-97C50601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Added Value </a:t>
            </a:r>
          </a:p>
        </p:txBody>
      </p:sp>
      <p:pic>
        <p:nvPicPr>
          <p:cNvPr id="4" name="Picture 3" descr="White dandelions">
            <a:extLst>
              <a:ext uri="{FF2B5EF4-FFF2-40B4-BE49-F238E27FC236}">
                <a16:creationId xmlns:a16="http://schemas.microsoft.com/office/drawing/2014/main" id="{0992837E-E53E-4239-A043-BCD1881E9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9" r="28282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9C3F-72DA-4B55-AD8C-D551BA05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200" dirty="0"/>
              <a:t>Automatic user provisioning within FINKI Cloud</a:t>
            </a:r>
          </a:p>
          <a:p>
            <a:r>
              <a:rPr lang="en-US" sz="2200" dirty="0"/>
              <a:t>Approval workflow external to the service</a:t>
            </a:r>
          </a:p>
          <a:p>
            <a:r>
              <a:rPr lang="en-US" sz="2200" dirty="0"/>
              <a:t>Limit access without explicitly disabling the user account</a:t>
            </a:r>
          </a:p>
          <a:p>
            <a:r>
              <a:rPr lang="en-US" sz="2200" dirty="0"/>
              <a:t>Support for social login, apart from institutions part of </a:t>
            </a:r>
            <a:r>
              <a:rPr lang="en-US" sz="2200" dirty="0" err="1"/>
              <a:t>EduGAIN</a:t>
            </a:r>
            <a:endParaRPr lang="en-US" sz="2200" dirty="0"/>
          </a:p>
          <a:p>
            <a:r>
              <a:rPr lang="en-US" sz="2200" dirty="0"/>
              <a:t>Ability to publish and promote the service within the wider EOSC community</a:t>
            </a:r>
          </a:p>
          <a:p>
            <a:pPr lvl="1"/>
            <a:r>
              <a:rPr lang="en-US" sz="2200" dirty="0">
                <a:hlinkClick r:id="rId3"/>
              </a:rPr>
              <a:t>https://catalogue.ni4os.eu/?_=/resource/id/e9ba68b9-5f2d-4359-9372-b6fffd8ccb24</a:t>
            </a:r>
            <a:r>
              <a:rPr lang="en-US" sz="2200" dirty="0"/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DD45D2-6067-484D-89D8-84A7F5A5FF55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/>
              <a:pPr defTabSz="914377"/>
              <a:t>13</a:t>
            </a:fld>
            <a:endParaRPr lang="en-GB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D6F17D5-4118-4B6F-A466-FB18E3A01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56" y="236472"/>
            <a:ext cx="1293568" cy="8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384472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1684098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chemeClr val="accent4"/>
                </a:solidFill>
                <a:latin typeface="+mn-lt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ED97C-18B7-5B47-9C52-F7B5FFAAF7D2}"/>
              </a:ext>
            </a:extLst>
          </p:cNvPr>
          <p:cNvSpPr txBox="1"/>
          <p:nvPr/>
        </p:nvSpPr>
        <p:spPr>
          <a:xfrm>
            <a:off x="1874823" y="6148284"/>
            <a:ext cx="67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CC5B785-C452-9E4F-B64D-C90678AEA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1282450" y="6189822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E804EA-82E2-7341-8934-01D34CB7B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97" y="668296"/>
            <a:ext cx="1209982" cy="5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702317-3A41-4EFE-B5D5-152F5E78B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782479"/>
              </p:ext>
            </p:extLst>
          </p:nvPr>
        </p:nvGraphicFramePr>
        <p:xfrm>
          <a:off x="446058" y="15039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CC853E6-3A24-8B41-91CF-DE40DCF1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38069-F3D1-F643-A511-00E871355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7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ght passing through clouds">
            <a:extLst>
              <a:ext uri="{FF2B5EF4-FFF2-40B4-BE49-F238E27FC236}">
                <a16:creationId xmlns:a16="http://schemas.microsoft.com/office/drawing/2014/main" id="{BA24D983-A282-4F59-A48D-15A76E56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7294A2-D487-44E5-9BAD-D0C9426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Case of FINKI Cloud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A8300E-8A7D-4661-93F3-710649CB3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509610-FFDA-428B-8685-84B981A6A187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95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B80BA-2D54-4E20-8A43-3B8FB630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FINKI Cloud (</a:t>
            </a:r>
            <a:r>
              <a:rPr lang="en-US" dirty="0">
                <a:hlinkClick r:id="rId2" action="ppaction://hlinkfile"/>
              </a:rPr>
              <a:t>openstack.finki.ukim.mk</a:t>
            </a:r>
            <a:r>
              <a:rPr lang="en-US" dirty="0"/>
              <a:t>) – infrastructure as a service (IaaS), hosted at the Faculty of Computer Science and Engineering (FCSE), UKIM</a:t>
            </a:r>
          </a:p>
          <a:p>
            <a:r>
              <a:rPr lang="en-US" dirty="0"/>
              <a:t>A production service since 2019</a:t>
            </a:r>
          </a:p>
          <a:p>
            <a:r>
              <a:rPr lang="en-US" dirty="0"/>
              <a:t>Based on the open-source OpenStack software</a:t>
            </a:r>
          </a:p>
          <a:p>
            <a:r>
              <a:rPr lang="en-US" dirty="0"/>
              <a:t>Targeted at the research and education community, allowing usage of virtual infrastructure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Disk space</a:t>
            </a:r>
          </a:p>
          <a:p>
            <a:pPr lvl="1"/>
            <a:r>
              <a:rPr lang="en-US" dirty="0"/>
              <a:t>Networking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9E4D8-EA80-4165-B035-09381832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FINKI Cloud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50B216-5B08-4680-AA4C-3CA49E829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9527" y="6523901"/>
            <a:ext cx="569600" cy="321399"/>
          </a:xfrm>
        </p:spPr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66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53CAF-980E-4A8E-8B5F-26BF7853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FINKI Cloud – Showcase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E5039-4662-4FF0-BE6F-54E978A3E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5</a:t>
            </a:fld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F8E800C-11C9-4EA1-9311-B5DC65E84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06089"/>
              </p:ext>
            </p:extLst>
          </p:nvPr>
        </p:nvGraphicFramePr>
        <p:xfrm>
          <a:off x="446088" y="15033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8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2CF94-EC1F-4B66-8A3D-83CD72BA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 the infrastructure to support outside users</a:t>
            </a:r>
          </a:p>
          <a:p>
            <a:r>
              <a:rPr lang="en-US" dirty="0"/>
              <a:t>Act as a computing hub for local and regional researchers, fostering collaboration</a:t>
            </a:r>
          </a:p>
          <a:p>
            <a:r>
              <a:rPr lang="en-US" dirty="0"/>
              <a:t>Boost research quality and quantity</a:t>
            </a:r>
          </a:p>
          <a:p>
            <a:r>
              <a:rPr lang="en-US" dirty="0"/>
              <a:t>Provide a cost-effective way for researchers to access the high-performance infrastructure, on demand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D15D0-56C9-4727-9296-7FBB6739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Ideas Behind FINKI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E8064-1CEC-4B38-9B81-EA18D9EAA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0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FF4B9-8F8F-42B9-A231-C2F4CCC2C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Problem:</a:t>
            </a:r>
            <a:r>
              <a:rPr lang="en-US" dirty="0"/>
              <a:t> How to provide an integrated way of sharing resources with others?</a:t>
            </a:r>
          </a:p>
          <a:p>
            <a:r>
              <a:rPr lang="en-US" u="sng" dirty="0"/>
              <a:t>Solution:</a:t>
            </a:r>
            <a:r>
              <a:rPr lang="en-US" dirty="0"/>
              <a:t> Integrate using the University Identity Providers (IdP)</a:t>
            </a:r>
          </a:p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problem:</a:t>
            </a:r>
            <a:r>
              <a:rPr lang="en-US" dirty="0"/>
              <a:t> How to give access to outside researchers?</a:t>
            </a:r>
          </a:p>
          <a:p>
            <a:pPr lvl="1"/>
            <a:r>
              <a:rPr lang="en-US" dirty="0"/>
              <a:t>Not necessarily from our country</a:t>
            </a:r>
          </a:p>
          <a:p>
            <a:pPr lvl="1"/>
            <a:r>
              <a:rPr lang="en-US" dirty="0"/>
              <a:t>Independent researchers should be included as well</a:t>
            </a:r>
          </a:p>
          <a:p>
            <a:r>
              <a:rPr lang="en-US" dirty="0"/>
              <a:t>Infeasible to add support for all IdPs and social login options within the service</a:t>
            </a:r>
          </a:p>
          <a:p>
            <a:pPr lvl="1"/>
            <a:r>
              <a:rPr lang="en-US" dirty="0"/>
              <a:t>An abstraction layer is needed to fill the gap…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09DC7E-90D3-4C2B-B6D1-6A5DB89D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 Access Conundrum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8CE49-703F-4736-92A5-55724C651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3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2CD9C-2880-4B87-8FFF-37251E65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What is an AAI?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4D6-D749-405F-A3B6-54AAD16D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399"/>
            <a:ext cx="4394200" cy="3446233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AAI – Authentication and Authorization Infrastructure</a:t>
            </a:r>
          </a:p>
          <a:p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An abstraction layer between the service and the necessary user authentication and authorization flow</a:t>
            </a:r>
          </a:p>
          <a:p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Allows users to access services using their own existing accounts:</a:t>
            </a:r>
          </a:p>
          <a:p>
            <a:pPr lvl="1"/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Institutional login</a:t>
            </a:r>
          </a:p>
          <a:p>
            <a:pPr lvl="1"/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Social login</a:t>
            </a:r>
          </a:p>
          <a:p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A form of Bring Your Own Identity (BYOI)</a:t>
            </a:r>
          </a:p>
          <a:p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A necessary building block of EOSC</a:t>
            </a:r>
          </a:p>
          <a:p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3" name="Picture 42" descr="Wood human figure">
            <a:extLst>
              <a:ext uri="{FF2B5EF4-FFF2-40B4-BE49-F238E27FC236}">
                <a16:creationId xmlns:a16="http://schemas.microsoft.com/office/drawing/2014/main" id="{B7CFED6A-0C96-4BE9-BDB5-30FB5A514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9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C12155A-22B5-4552-9D1B-4633DDEDF341}"/>
              </a:ext>
            </a:extLst>
          </p:cNvPr>
          <p:cNvSpPr txBox="1">
            <a:spLocks/>
          </p:cNvSpPr>
          <p:nvPr/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99DB5B91-B4E4-4EE4-BE5C-3E09032CE5EC}" type="slidenum">
              <a:rPr lang="en-GB" smtClean="0">
                <a:solidFill>
                  <a:schemeClr val="tx1"/>
                </a:solidFill>
              </a:rPr>
              <a:pPr defTabSz="914377"/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BB19D6-3C8D-49BF-A156-76477002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with </a:t>
            </a:r>
            <a:r>
              <a:rPr lang="en-US" dirty="0">
                <a:hlinkClick r:id="rId2"/>
              </a:rPr>
              <a:t>NI4OS AAI</a:t>
            </a:r>
            <a:r>
              <a:rPr lang="en-US" dirty="0"/>
              <a:t>, using SAML</a:t>
            </a:r>
          </a:p>
          <a:p>
            <a:r>
              <a:rPr lang="en-US" dirty="0"/>
              <a:t>Out-of-the-box support by OpenStack</a:t>
            </a:r>
          </a:p>
          <a:p>
            <a:r>
              <a:rPr lang="en-US" dirty="0"/>
              <a:t>Separate Virtual Organization (VO) within NI4OS AAI, limiting access to the service only to approved members</a:t>
            </a:r>
          </a:p>
          <a:p>
            <a:r>
              <a:rPr lang="en-US" dirty="0"/>
              <a:t>Users must reapply after 1 year</a:t>
            </a:r>
          </a:p>
          <a:p>
            <a:r>
              <a:rPr lang="en-US" dirty="0"/>
              <a:t>Greatly improved accessibility</a:t>
            </a:r>
          </a:p>
          <a:p>
            <a:pPr lvl="1"/>
            <a:r>
              <a:rPr lang="en-US" dirty="0"/>
              <a:t>Any local, regional, or international researcher can sign-up and use the service, after approval</a:t>
            </a:r>
          </a:p>
          <a:p>
            <a:pPr lvl="1"/>
            <a:r>
              <a:rPr lang="en-US" dirty="0"/>
              <a:t>Facilitating cooperation at the personal and institutional level</a:t>
            </a:r>
          </a:p>
          <a:p>
            <a:r>
              <a:rPr lang="en-US" dirty="0"/>
              <a:t>Onboarding into the NI4OS service catalog (catalogue.ni4os.eu)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19E93-DADF-4A7C-AB27-A4732E8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NI4OS AAI to the Rescue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98B0-3A4C-419C-8E4E-56B350D14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9</a:t>
            </a:fld>
            <a:endParaRPr lang="en-GB" dirty="0"/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9DDBBA05-4469-459B-B453-7F1C9DF8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03" y="5041019"/>
            <a:ext cx="1817509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145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Props1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621</Words>
  <Application>Microsoft Office PowerPoint</Application>
  <PresentationFormat>Widescreen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GEANT EC Review</vt:lpstr>
      <vt:lpstr>Office Theme</vt:lpstr>
      <vt:lpstr>PowerPoint Presentation</vt:lpstr>
      <vt:lpstr>Agenda</vt:lpstr>
      <vt:lpstr>The Case of FINKI Cloud</vt:lpstr>
      <vt:lpstr>Introducing FINKI Cloud</vt:lpstr>
      <vt:lpstr>FINKI Cloud – Showcase </vt:lpstr>
      <vt:lpstr>The Driving Ideas Behind FINKI Cloud</vt:lpstr>
      <vt:lpstr>The User Access Conundrum</vt:lpstr>
      <vt:lpstr>What is an AAI?</vt:lpstr>
      <vt:lpstr>NI4OS AAI to the Rescue</vt:lpstr>
      <vt:lpstr>General Benefits of an AAI Integration</vt:lpstr>
      <vt:lpstr>NI4OS AAI in Action</vt:lpstr>
      <vt:lpstr>NI4OS AAI in Action: Showtime</vt:lpstr>
      <vt:lpstr>Added Value 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Vojdan Kjorveziroski</cp:lastModifiedBy>
  <cp:revision>102</cp:revision>
  <cp:lastPrinted>2016-05-20T16:08:32Z</cp:lastPrinted>
  <dcterms:created xsi:type="dcterms:W3CDTF">2020-01-13T10:18:08Z</dcterms:created>
  <dcterms:modified xsi:type="dcterms:W3CDTF">2021-10-29T07:13:10Z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